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ink/ink1.xml" ContentType="application/inkml+xml"/>
  <Override PartName="/ppt/ink/ink2.xml" ContentType="application/inkml+xml"/>
  <Override PartName="/ppt/notesSlides/notesSlide27.xml" ContentType="application/vnd.openxmlformats-officedocument.presentationml.notesSlide+xml"/>
  <Override PartName="/ppt/ink/ink3.xml" ContentType="application/inkml+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9" r:id="rId1"/>
  </p:sldMasterIdLst>
  <p:notesMasterIdLst>
    <p:notesMasterId r:id="rId4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Lst>
  <p:sldSz cx="9144000" cy="5143500" type="screen16x9"/>
  <p:notesSz cx="6858000" cy="9144000"/>
  <p:embeddedFontLst>
    <p:embeddedFont>
      <p:font typeface="Comic Sans MS" panose="030F0902030302020204" pitchFamily="66" charset="0"/>
      <p:regular r:id="rId48"/>
    </p:embeddedFont>
    <p:embeddedFont>
      <p:font typeface="Dancing Script" pitchFamily="2" charset="77"/>
      <p:regular r:id="rId49"/>
      <p:bold r:id="rId50"/>
    </p:embeddedFont>
    <p:embeddedFont>
      <p:font typeface="Dancing Script Regular" pitchFamily="2" charset="77"/>
      <p:regular r:id="rId51"/>
      <p:bold r:id="rId52"/>
    </p:embeddedFont>
    <p:embeddedFont>
      <p:font typeface="Fira Sans Extra Condensed Medium" panose="020B0603050000020004" pitchFamily="34" charset="0"/>
      <p:regular r:id="rId53"/>
      <p:bold r:id="rId54"/>
      <p:italic r:id="rId55"/>
      <p:boldItalic r:id="rId56"/>
    </p:embeddedFont>
    <p:embeddedFont>
      <p:font typeface="Georgia" panose="02040502050405020303" pitchFamily="18" charset="0"/>
      <p:regular r:id="rId57"/>
      <p:bold r:id="rId58"/>
      <p:italic r:id="rId59"/>
      <p:boldItalic r:id="rId60"/>
    </p:embeddedFont>
    <p:embeddedFont>
      <p:font typeface="Josefin Sans" pitchFamily="2" charset="77"/>
      <p:regular r:id="rId61"/>
      <p:bold r:id="rId62"/>
      <p:italic r:id="rId63"/>
      <p:boldItalic r:id="rId64"/>
    </p:embeddedFont>
    <p:embeddedFont>
      <p:font typeface="Oswald" pitchFamily="2" charset="77"/>
      <p:regular r:id="rId65"/>
      <p:bold r:id="rId66"/>
    </p:embeddedFont>
    <p:embeddedFont>
      <p:font typeface="Oswald Regular" pitchFamily="2" charset="77"/>
      <p:regular r:id="rId67"/>
      <p:bold r:id="rId68"/>
    </p:embeddedFont>
    <p:embeddedFont>
      <p:font typeface="Roboto Slab Regular" pitchFamily="2" charset="0"/>
      <p:regular r:id="rId69"/>
      <p:bold r:id="rId70"/>
    </p:embeddedFont>
    <p:embeddedFont>
      <p:font typeface="Source Code Pro" panose="020B0509030403020204" pitchFamily="49" charset="0"/>
      <p:regular r:id="rId71"/>
      <p:bold r:id="rId72"/>
      <p:italic r:id="rId73"/>
      <p:boldItalic r:id="rId7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D8B1DF3-2720-4027-97FA-0314B9DAC449}">
  <a:tblStyle styleId="{AD8B1DF3-2720-4027-97FA-0314B9DAC44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631"/>
    <p:restoredTop sz="94640"/>
  </p:normalViewPr>
  <p:slideViewPr>
    <p:cSldViewPr snapToGrid="0" snapToObjects="1">
      <p:cViewPr varScale="1">
        <p:scale>
          <a:sx n="123" d="100"/>
          <a:sy n="123" d="100"/>
        </p:scale>
        <p:origin x="184" y="6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notesMaster" Target="notesMasters/notesMaster1.xml"/><Relationship Id="rId63" Type="http://schemas.openxmlformats.org/officeDocument/2006/relationships/font" Target="fonts/font16.fntdata"/><Relationship Id="rId68" Type="http://schemas.openxmlformats.org/officeDocument/2006/relationships/font" Target="fonts/font21.fntdata"/><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6.fntdata"/><Relationship Id="rId58" Type="http://schemas.openxmlformats.org/officeDocument/2006/relationships/font" Target="fonts/font11.fntdata"/><Relationship Id="rId66" Type="http://schemas.openxmlformats.org/officeDocument/2006/relationships/font" Target="fonts/font19.fntdata"/><Relationship Id="rId74" Type="http://schemas.openxmlformats.org/officeDocument/2006/relationships/font" Target="fonts/font27.fntdata"/><Relationship Id="rId5" Type="http://schemas.openxmlformats.org/officeDocument/2006/relationships/slide" Target="slides/slide4.xml"/><Relationship Id="rId61" Type="http://schemas.openxmlformats.org/officeDocument/2006/relationships/font" Target="fonts/font14.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1.fntdata"/><Relationship Id="rId56" Type="http://schemas.openxmlformats.org/officeDocument/2006/relationships/font" Target="fonts/font9.fntdata"/><Relationship Id="rId64" Type="http://schemas.openxmlformats.org/officeDocument/2006/relationships/font" Target="fonts/font17.fntdata"/><Relationship Id="rId69" Type="http://schemas.openxmlformats.org/officeDocument/2006/relationships/font" Target="fonts/font22.fntdata"/><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4.fntdata"/><Relationship Id="rId72" Type="http://schemas.openxmlformats.org/officeDocument/2006/relationships/font" Target="fonts/font25.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12.fntdata"/><Relationship Id="rId67" Type="http://schemas.openxmlformats.org/officeDocument/2006/relationships/font" Target="fonts/font20.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7.fntdata"/><Relationship Id="rId62" Type="http://schemas.openxmlformats.org/officeDocument/2006/relationships/font" Target="fonts/font15.fntdata"/><Relationship Id="rId70" Type="http://schemas.openxmlformats.org/officeDocument/2006/relationships/font" Target="fonts/font23.fntdata"/><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2.fntdata"/><Relationship Id="rId57" Type="http://schemas.openxmlformats.org/officeDocument/2006/relationships/font" Target="fonts/font10.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5.fntdata"/><Relationship Id="rId60" Type="http://schemas.openxmlformats.org/officeDocument/2006/relationships/font" Target="fonts/font13.fntdata"/><Relationship Id="rId65" Type="http://schemas.openxmlformats.org/officeDocument/2006/relationships/font" Target="fonts/font18.fntdata"/><Relationship Id="rId73" Type="http://schemas.openxmlformats.org/officeDocument/2006/relationships/font" Target="fonts/font26.fntdata"/><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font" Target="fonts/font3.fntdata"/><Relationship Id="rId55" Type="http://schemas.openxmlformats.org/officeDocument/2006/relationships/font" Target="fonts/font8.fntdata"/><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font" Target="fonts/font24.fntdata"/><Relationship Id="rId2" Type="http://schemas.openxmlformats.org/officeDocument/2006/relationships/slide" Target="slides/slide1.xml"/><Relationship Id="rId29" Type="http://schemas.openxmlformats.org/officeDocument/2006/relationships/slide" Target="slides/slide28.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12T08:07:21.730"/>
    </inkml:context>
    <inkml:brush xml:id="br0">
      <inkml:brushProperty name="width" value="0.05" units="cm"/>
      <inkml:brushProperty name="height" value="0.05" units="cm"/>
      <inkml:brushProperty name="color" value="#E71224"/>
    </inkml:brush>
  </inkml:definitions>
  <inkml:trace contextRef="#ctx0" brushRef="#br0">1706 328 24575,'-7'0'0,"0"0"0,-1 0 0,-3 0 0,-2-4 0,-3 0 0,-1-5 0,4 1 0,-2 0 0,2-3 0,-3 1 0,-1-5 0,-5-4 0,4 1 0,-9-1 0,9 3 0,-3 3 0,4 0 0,-4-4 0,3 8 0,-3-4 0,-1 5 0,5-1 0,-5 1 0,1-1 0,3 0 0,-3 4 0,0-2 0,3 2 0,-8-4 0,8 0 0,-8 4 0,9-2 0,-9 2 0,-4-3 0,5 3 0,-8-3 0,15 7 0,-8-3 0,9 4 0,-9 0 0,3 0 0,1 0 0,-4 0 0,3 0 0,-4 0 0,5 0 0,-4 0 0,8 0 0,-3 0 0,-1 4 0,0 1 0,-1 3 0,-3 5 0,9-3 0,-9 7 0,1-1 0,1-1 0,1 4 0,1-6 0,4 9 0,-8-3 0,6 7 0,-7-2 0,3 5 0,0-6 0,1 4 0,0-3 0,4 3 0,-5 7 0,5-6 0,0 10 0,0-4 0,-1 5 0,0 0 0,1-5 0,4 4 0,2-4 0,-1 0 0,3 4 0,-3 2 0,4 1 0,-5 28 0,4-17 0,-4 18 0,9-23 0,1-1 0,0-1 0,4-4 0,-4 11 0,5-11 0,0 4 0,0 1 0,0-11 0,0 9 0,0-10 0,0 6 0,0-6 0,0 4 0,0-5 0,0 1 0,0 4 0,4-9 0,1 3 0,4-5 0,1 6 0,-1-5 0,0 5 0,1-1 0,-1 2 0,1 12 0,4-5 0,3 10 0,3-10 0,1 11 0,-1-5 0,1 0 0,0 5 0,-1-12 0,6 7 0,-5-1 0,10-2 0,-8 8 0,7-8 0,-3 3 0,-1-11 0,13 17 0,-19-26 0,18 19 0,-20-23 0,9 1 0,-8-3 0,7-3 0,-3 4 0,4-6 0,2 6 0,-2-8 0,0 0 0,0-1 0,0-4 0,0 0 0,0 0 0,-5 0 0,4 0 0,-3-1 0,4 1 0,0-4 0,5-1 0,2-4 0,0 0 0,10 0 0,-14 0 0,26 0 0,-19 0 0,9 0 0,-13 0 0,-1 0 0,-3-8 0,8 2 0,-8-11 0,3 2 0,-9-2 0,3-1 0,-9 1 0,4 0 0,-4 4 0,-1-3 0,-3 3 0,3-3 0,-7-1 0,6 0 0,-2 1 0,10-7 0,-5 1 0,10-8 0,-2-4 0,9 2 0,-1-10 0,7 9 0,-9-3 0,1 8 0,-10 5 0,2-2 0,-6 2 0,4-5 0,-5 0 0,0 1 0,5-1 0,-3-5 0,0 3 0,-3-2 0,-7 5 0,7-1 0,-7 1 0,3 0 0,-4 0 0,0 0 0,0-1 0,1-4 0,-1 3 0,1-9 0,-5 10 0,3-17 0,-7 15 0,3-9 0,-4 6 0,0 4 0,0-3 0,5-1 0,-4 5 0,3-11 0,-4 11 0,0-10 0,0 4 0,0 0 0,0-4 0,0 9 0,0-9 0,0 10 0,0-11 0,0 5 0,0 0 0,0-4 0,0 10 0,-4-10 0,-2 9 0,-3-9 0,-1 10 0,-3-17 0,3 15 0,-4-10 0,6 18 0,-1-4 0,0 8 0,1-3 0,-1 4 0,1 1 0,-1-1 0,-3 1 0,3-1 0,-2 4 0,2-2 0,-2 2 0,1-3 0,-1 3 0,-1-2 0,3 6 0,-6-6 0,2 6 0,1-3 0,0 4 0,0-4 0,1 1 0,-6-6 0,5 5 0,-3 0 0,6 1 0,-7 1 0,7-5 0,-3 6 0,0-7 0,3 4 0,-2-1 0,2-2 0,2 6 0,-1-3 0,0 1 0,0 2 0,0 1 0,1 1 0,-1 3 0,1-3 0,-1-1 0,1 4 0,0-2 0,-1 1 0,0-2 0,1 3 0,3-3 0,-3 6 0,3-6 0,-4 3 0,1-3 0,3 3 0,1 1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12T08:07:24.746"/>
    </inkml:context>
    <inkml:brush xml:id="br0">
      <inkml:brushProperty name="width" value="0.05" units="cm"/>
      <inkml:brushProperty name="height" value="0.05" units="cm"/>
      <inkml:brushProperty name="color" value="#E71224"/>
    </inkml:brush>
  </inkml:definitions>
  <inkml:trace contextRef="#ctx0" brushRef="#br0">2178 328 24575,'-15'0'0,"0"0"0,-2-3 0,-4 2 0,3-10 0,-8 5 0,4-11 0,-5 7 0,-6-3 0,-1-1 0,-5-2 0,-7-4 0,5 0 0,-5 0 0,7 4 0,-1-2 0,1 7 0,-1-4 0,1 1 0,0 3 0,5-3 0,-5 4 0,5 1 0,-5-1 0,0 0 0,-1 0 0,6 0 0,1 1 0,6 4 0,-5 1 0,3 4 0,-4 0 0,6 0 0,0 0 0,-6 0 0,5 0 0,-5 0 0,1 0 0,3 0 0,-9 0 0,4 0 0,0 4 0,-10 1 0,14 5 0,-14 4 0,10 1 0,0 4 0,1 0 0,5 4 0,0-4 0,-1 9 0,0-3 0,-13 12 0,10-6 0,-16 11 0,-3 19 0,5-13 0,-7 19 0,17-20 0,10-10 0,-5 8 0,15-10 0,-8 5 0,9 0 0,-1-1 0,2 7 0,4-5 0,4 4 0,-3-6 0,8 1 0,-3-6 0,4 4 0,0-10 0,0 5 0,0-6 0,0 5 0,0-3 0,4 3 0,1-5 0,12 12 0,-2-3 0,8 4 0,-5-7 0,1-1 0,4-2 0,-2 8 0,8-7 0,-3 8 0,3-8 0,-3 4 0,1-11 0,-3 3 0,-1-8 0,4 4 0,-5-6 0,5 1 0,0-4 0,0 3 0,0-7 0,6 8 0,-5-8 0,10 8 0,-4-3 0,6 5 0,-1-5 0,18 8 0,-13-11 0,12 7 0,-22-10 0,4 1 0,-9-5 0,9-1 0,-10-4 0,10 0 0,-3 0 0,-1 0 0,5 0 0,-11 0 0,10 0 0,-4 0 0,5 0 0,1-9 0,-1 3 0,-5-12 0,4 7 0,-10-6 0,5 6 0,-6-6 0,0 7 0,-5-6 0,4 2 0,-8-3 0,8-1 0,-4 0 0,12-6 0,-4-1 0,4 0 0,-5-4 0,-1 10 0,1-9 0,-2 8 0,3-8 0,-2 3 0,-4 1 0,4-4 0,-3-1 0,-1-1 0,1-5 0,-2 7 0,-4 1 0,4-2 0,-5 2 0,1-5 0,-5-2 0,4 0 0,-3-4 0,0 9 0,6-16 0,-10 15 0,6-9 0,-8 16 0,0-3 0,-4 4 0,2-1 0,-6-3 0,3 9 0,-4-9 0,0 8 0,0-8 0,0 4 0,0-1 0,0-3 0,0 8 0,0-8 0,0 9 0,0-5 0,-4 1 0,-1 3 0,-4-3 0,1 4 0,0 1 0,0-4 0,0 6 0,0 0 0,4 6 0,-3 0 0,3 1 0,0-1 0,-3 1 0,3 3 0,-3-3 0,-1 3 0,4-4 0,-3 4 0,3-3 0,0 3 0,-3-4 0,3 1 0,-4 0 0,1-1 0,3 1 0,-3 3 0,3-3 0,-4 3 0,1-4 0,0 4 0,3-2 0,-3 5 0,3-3 0,-1 1 0,-1 2 0,2-5 0,-4 5 0,1-2 0,3 3 0,1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12T08:07:39.467"/>
    </inkml:context>
    <inkml:brush xml:id="br0">
      <inkml:brushProperty name="width" value="0.05" units="cm"/>
      <inkml:brushProperty name="height" value="0.05" units="cm"/>
      <inkml:brushProperty name="color" value="#E71224"/>
    </inkml:brush>
  </inkml:definitions>
  <inkml:trace contextRef="#ctx0" brushRef="#br0">8 0 24575,'-4'4'0,"1"-1"0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explained.ai/rf-importance/" TargetMode="External"/><Relationship Id="rId2" Type="http://schemas.openxmlformats.org/officeDocument/2006/relationships/slide" Target="../slides/slide33.xml"/><Relationship Id="rId1" Type="http://schemas.openxmlformats.org/officeDocument/2006/relationships/notesMaster" Target="../notesMasters/notesMaster1.xml"/><Relationship Id="rId4" Type="http://schemas.openxmlformats.org/officeDocument/2006/relationships/hyperlink" Target="https://stackoverflow.com/questions/15810339/how-are-feature-importances-in-randomforestclassifier-determined" TargetMode="Externa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4dfce81f19_0_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Hallo everyone, today our group will talk about ‘Hotel Booking Demand’ </a:t>
            </a:r>
            <a:r>
              <a:rPr lang="es">
                <a:solidFill>
                  <a:srgbClr val="FF0000"/>
                </a:solidFill>
              </a:rPr>
              <a:t>@</a:t>
            </a:r>
            <a:endParaRPr>
              <a:solidFill>
                <a:srgbClr val="FF0000"/>
              </a:solidFil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9df1506a83_5_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 name="Google Shape;283;g9df1506a83_5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Top cancellation guest are from </a:t>
            </a:r>
            <a:r>
              <a:rPr lang="es">
                <a:solidFill>
                  <a:schemeClr val="dk1"/>
                </a:solidFill>
              </a:rPr>
              <a:t>Portgual, Brazil and Italy.</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g9d68527005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9" name="Google Shape;289;g9d68527005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Cancellation of Booking is City Hotel is Higher than Resort Hotel.</a:t>
            </a:r>
            <a:endParaRPr/>
          </a:p>
          <a:p>
            <a:pPr marL="0" lvl="0" indent="0" algn="l" rtl="0">
              <a:spcBef>
                <a:spcPts val="0"/>
              </a:spcBef>
              <a:spcAft>
                <a:spcPts val="0"/>
              </a:spcAft>
              <a:buNone/>
            </a:pPr>
            <a:r>
              <a:rPr lang="es"/>
              <a:t>April to September in general has higher cancallations.</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9df1506a83_4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9df1506a83_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r>
              <a:rPr lang="es"/>
              <a:t>In average, cancellation rate of customers with agent is about 40%.</a:t>
            </a:r>
            <a:endParaRPr/>
          </a:p>
          <a:p>
            <a:pPr marL="0" lvl="0" indent="0" algn="l" rtl="0">
              <a:spcBef>
                <a:spcPts val="0"/>
              </a:spcBef>
              <a:spcAft>
                <a:spcPts val="0"/>
              </a:spcAft>
              <a:buNone/>
            </a:pPr>
            <a:r>
              <a:rPr lang="es"/>
              <a:t>Without agent, which is agent no 0 is about 25%.</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9df1506a83_5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9df1506a83_5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Customers with less special request tends to have high cancel rate.</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g9df1506a83_5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8" name="Google Shape;318;g9df1506a83_5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Grouped Customers tends to have lower Canel rate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9df1506a83_6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9df1506a83_6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Most customers have lead time within 50days.But in general, cancel rate is high if the lead time is more.</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55320d76d5_1_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55320d76d5_1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5540b6adc3_2_7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 name="Google Shape;340;g5540b6adc3_2_7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s" sz="850">
                <a:solidFill>
                  <a:schemeClr val="dk1"/>
                </a:solidFill>
              </a:rPr>
              <a:t>We have created 7 models for machine learning. </a:t>
            </a:r>
            <a:endParaRPr sz="850">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g9df1506a83_13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6" name="Google Shape;376;g9df1506a83_13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9df1506a83_13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8" name="Google Shape;388;g9df1506a83_13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4dfce81f19_0_17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4dfce81f19_0_17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this is the 6 main contents we like to share </a:t>
            </a:r>
            <a:r>
              <a:rPr lang="es">
                <a:solidFill>
                  <a:srgbClr val="FF0000"/>
                </a:solidFill>
              </a:rPr>
              <a:t>@</a:t>
            </a:r>
            <a:endParaRPr>
              <a:solidFill>
                <a:srgbClr val="FF0000"/>
              </a:solidFil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9df1506a83_13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9df1506a83_13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9df1506a83_2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3" name="Google Shape;413;g9df1506a83_2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Google Shape;425;g9df1506a83_2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6" name="Google Shape;426;g9df1506a83_2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g9df1506a83_13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9" name="Google Shape;439;g9df1506a83_13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g55320d76d5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1" name="Google Shape;451;g55320d76d5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g55320d76d5_1_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2" name="Google Shape;462;g55320d76d5_1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Google Shape;469;g9df1506a83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0" name="Google Shape;470;g9df1506a83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s" sz="850">
                <a:solidFill>
                  <a:schemeClr val="dk1"/>
                </a:solidFill>
              </a:rPr>
              <a:t>Here, we compare the accuracy score of all models before and after hyper tuning. We can see that Logistics regression, AdaBoost and XGB Classifier have greatest improvement in accuracy scores after hyper tuning. But overall, XGB and Random Forest have highest accuracy scores, which are around 89%. </a:t>
            </a:r>
            <a:endParaRPr sz="850">
              <a:solidFill>
                <a:schemeClr val="dk1"/>
              </a:solidFill>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g5540b6adc3_2_7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8" name="Google Shape;478;g5540b6adc3_2_7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s" sz="850">
                <a:solidFill>
                  <a:schemeClr val="dk1"/>
                </a:solidFill>
              </a:rPr>
              <a:t>We also did a ROC analysis on different models. Here, we can also see the plots for XGB and Random Forest are higher than the rest of the ROC curves, which indicate that they are best for classifying the dataset correctly. On the other hand, the pink curve for logistic regression is closest to the centre and performs the worst.</a:t>
            </a:r>
            <a:endParaRPr sz="850">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1"/>
        <p:cNvGrpSpPr/>
        <p:nvPr/>
      </p:nvGrpSpPr>
      <p:grpSpPr>
        <a:xfrm>
          <a:off x="0" y="0"/>
          <a:ext cx="0" cy="0"/>
          <a:chOff x="0" y="0"/>
          <a:chExt cx="0" cy="0"/>
        </a:xfrm>
      </p:grpSpPr>
      <p:sp>
        <p:nvSpPr>
          <p:cNvPr id="532" name="Google Shape;532;g9df1506a83_13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3" name="Google Shape;533;g9df1506a83_13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s" sz="850" dirty="0">
                <a:solidFill>
                  <a:schemeClr val="dk1"/>
                </a:solidFill>
              </a:rPr>
              <a:t>After finishing the models, we used the SKLearn in-built feature importances to get the weights of the features. For random forest, there are around 10 features that have particularly high weights. On the other hand, for XGB classifier, there is a feature with disproportionately high weight, which is a no refund deposit type and it has a weight of 0.8475. </a:t>
            </a:r>
            <a:endParaRPr sz="850" dirty="0">
              <a:solidFill>
                <a:schemeClr val="dk1"/>
              </a:solidFill>
            </a:endParaRPr>
          </a:p>
          <a:p>
            <a:pPr marL="0" lvl="0" indent="0" algn="l" rtl="0">
              <a:spcBef>
                <a:spcPts val="0"/>
              </a:spcBef>
              <a:spcAft>
                <a:spcPts val="0"/>
              </a:spcAft>
              <a:buNone/>
            </a:pPr>
            <a:endParaRPr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0"/>
        <p:cNvGrpSpPr/>
        <p:nvPr/>
      </p:nvGrpSpPr>
      <p:grpSpPr>
        <a:xfrm>
          <a:off x="0" y="0"/>
          <a:ext cx="0" cy="0"/>
          <a:chOff x="0" y="0"/>
          <a:chExt cx="0" cy="0"/>
        </a:xfrm>
      </p:grpSpPr>
      <p:sp>
        <p:nvSpPr>
          <p:cNvPr id="541" name="Google Shape;541;g9e05d3ce4b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2" name="Google Shape;542;g9e05d3ce4b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s" sz="850">
                <a:solidFill>
                  <a:schemeClr val="dk1"/>
                </a:solidFill>
              </a:rPr>
              <a:t>Here, we list the 10 most important features for the two models, and then use only these 10 features to train the two models again. </a:t>
            </a:r>
            <a:endParaRPr sz="850">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5540b6adc3_2_1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5540b6adc3_2_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Business Question </a:t>
            </a:r>
            <a:r>
              <a:rPr lang="es" b="1" i="1">
                <a:solidFill>
                  <a:srgbClr val="FF0000"/>
                </a:solidFill>
              </a:rPr>
              <a:t>@</a:t>
            </a:r>
            <a:endParaRPr b="1" i="1">
              <a:solidFill>
                <a:srgbClr val="FF0000"/>
              </a:solidFil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7"/>
        <p:cNvGrpSpPr/>
        <p:nvPr/>
      </p:nvGrpSpPr>
      <p:grpSpPr>
        <a:xfrm>
          <a:off x="0" y="0"/>
          <a:ext cx="0" cy="0"/>
          <a:chOff x="0" y="0"/>
          <a:chExt cx="0" cy="0"/>
        </a:xfrm>
      </p:grpSpPr>
      <p:sp>
        <p:nvSpPr>
          <p:cNvPr id="548" name="Google Shape;548;g9df1506a83_13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9" name="Google Shape;549;g9df1506a83_13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s" sz="850">
                <a:solidFill>
                  <a:schemeClr val="dk1"/>
                </a:solidFill>
              </a:rPr>
              <a:t>Without hyper tuning, we can see that random forest now have an accuracy of 87% while XGB has 81%. We can see that although we are only using 10 of the 50 features, the accuracy is still relatively high, showing that using only the features with high weight can allow us to train models more efficiently and without the cost of getting too much information while at the same time retaining a high enough accuracy scores.</a:t>
            </a:r>
            <a:endParaRPr sz="850">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2"/>
        <p:cNvGrpSpPr/>
        <p:nvPr/>
      </p:nvGrpSpPr>
      <p:grpSpPr>
        <a:xfrm>
          <a:off x="0" y="0"/>
          <a:ext cx="0" cy="0"/>
          <a:chOff x="0" y="0"/>
          <a:chExt cx="0" cy="0"/>
        </a:xfrm>
      </p:grpSpPr>
      <p:sp>
        <p:nvSpPr>
          <p:cNvPr id="563" name="Google Shape;563;g9e05d3ce4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4" name="Google Shape;564;g9e05d3ce4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s" sz="850">
                <a:solidFill>
                  <a:schemeClr val="dk1"/>
                </a:solidFill>
              </a:rPr>
              <a:t>We also get the 10 most important features by permutation importance, and this time, we can see that the XGB’s features have more proportionate weights, which mean the features are more likely given due consideration by the models.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9"/>
        <p:cNvGrpSpPr/>
        <p:nvPr/>
      </p:nvGrpSpPr>
      <p:grpSpPr>
        <a:xfrm>
          <a:off x="0" y="0"/>
          <a:ext cx="0" cy="0"/>
          <a:chOff x="0" y="0"/>
          <a:chExt cx="0" cy="0"/>
        </a:xfrm>
      </p:grpSpPr>
      <p:sp>
        <p:nvSpPr>
          <p:cNvPr id="570" name="Google Shape;570;g9e05d3ce4b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1" name="Google Shape;571;g9e05d3ce4b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s" sz="850" dirty="0">
                <a:solidFill>
                  <a:schemeClr val="dk1"/>
                </a:solidFill>
              </a:rPr>
              <a:t>This time, both random forest and XGB have an accuracy of around 87%. Although there is a slight drop in accuracy for random forest, we can wee XGB has an increase in accuracy score compared to using top 10 features generated from sciki-learn in-built feature importance.</a:t>
            </a:r>
            <a:endParaRPr sz="850" dirty="0">
              <a:solidFill>
                <a:schemeClr val="dk1"/>
              </a:solidFill>
            </a:endParaRPr>
          </a:p>
          <a:p>
            <a:pPr marL="0" lvl="0" indent="0" algn="l" rtl="0">
              <a:spcBef>
                <a:spcPts val="0"/>
              </a:spcBef>
              <a:spcAft>
                <a:spcPts val="0"/>
              </a:spcAft>
              <a:buNone/>
            </a:pPr>
            <a:endParaRPr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4"/>
        <p:cNvGrpSpPr/>
        <p:nvPr/>
      </p:nvGrpSpPr>
      <p:grpSpPr>
        <a:xfrm>
          <a:off x="0" y="0"/>
          <a:ext cx="0" cy="0"/>
          <a:chOff x="0" y="0"/>
          <a:chExt cx="0" cy="0"/>
        </a:xfrm>
      </p:grpSpPr>
      <p:sp>
        <p:nvSpPr>
          <p:cNvPr id="585" name="Google Shape;585;g9e05d3ce4b_0_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6" name="Google Shape;586;g9e05d3ce4b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s" sz="850">
                <a:solidFill>
                  <a:schemeClr val="dk1"/>
                </a:solidFill>
              </a:rPr>
              <a:t>In summary, it seems that for our dataset, permutation importance is more suitable for XGB classifier, while SKLearn in-built feature importance is better with Random Forest. From the analysis, we can also derive some important features that hotels can consider, including country of origin, lead time, deposit type, previous cancellations, total number of special requests, and required number of parking spaces.</a:t>
            </a:r>
            <a:endParaRPr sz="850">
              <a:solidFill>
                <a:schemeClr val="dk1"/>
              </a:solidFill>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s" u="sng">
                <a:solidFill>
                  <a:schemeClr val="hlink"/>
                </a:solidFill>
                <a:hlinkClick r:id="rId3"/>
              </a:rPr>
              <a:t>https://explained.ai/rf-importance/</a:t>
            </a:r>
            <a:endParaRPr/>
          </a:p>
          <a:p>
            <a:pPr marL="0" lvl="0" indent="0" algn="l" rtl="0">
              <a:spcBef>
                <a:spcPts val="0"/>
              </a:spcBef>
              <a:spcAft>
                <a:spcPts val="0"/>
              </a:spcAft>
              <a:buNone/>
            </a:pPr>
            <a:endParaRPr/>
          </a:p>
          <a:p>
            <a:pPr marL="0" lvl="0" indent="0" algn="l" rtl="0">
              <a:spcBef>
                <a:spcPts val="0"/>
              </a:spcBef>
              <a:spcAft>
                <a:spcPts val="0"/>
              </a:spcAft>
              <a:buNone/>
            </a:pPr>
            <a:r>
              <a:rPr lang="es"/>
              <a:t>in-built: </a:t>
            </a:r>
            <a:r>
              <a:rPr lang="es" sz="1200" i="1">
                <a:solidFill>
                  <a:srgbClr val="3A4145"/>
                </a:solidFill>
                <a:highlight>
                  <a:srgbClr val="FFFFFF"/>
                </a:highlight>
                <a:latin typeface="Times New Roman"/>
                <a:ea typeface="Times New Roman"/>
                <a:cs typeface="Times New Roman"/>
                <a:sym typeface="Times New Roman"/>
              </a:rPr>
              <a:t>mean decrease in impurity</a:t>
            </a:r>
            <a:r>
              <a:rPr lang="es" sz="1200">
                <a:solidFill>
                  <a:srgbClr val="3A4145"/>
                </a:solidFill>
                <a:highlight>
                  <a:srgbClr val="FFFFFF"/>
                </a:highlight>
                <a:latin typeface="Times New Roman"/>
                <a:ea typeface="Times New Roman"/>
                <a:cs typeface="Times New Roman"/>
                <a:sym typeface="Times New Roman"/>
              </a:rPr>
              <a:t> (or </a:t>
            </a:r>
            <a:r>
              <a:rPr lang="es" sz="1200" i="1">
                <a:solidFill>
                  <a:srgbClr val="3A4145"/>
                </a:solidFill>
                <a:highlight>
                  <a:srgbClr val="FFFFFF"/>
                </a:highlight>
                <a:latin typeface="Times New Roman"/>
                <a:ea typeface="Times New Roman"/>
                <a:cs typeface="Times New Roman"/>
                <a:sym typeface="Times New Roman"/>
              </a:rPr>
              <a:t>gini importance</a:t>
            </a:r>
            <a:r>
              <a:rPr lang="es" sz="1200">
                <a:solidFill>
                  <a:srgbClr val="3A4145"/>
                </a:solidFill>
                <a:highlight>
                  <a:srgbClr val="FFFFFF"/>
                </a:highlight>
                <a:latin typeface="Times New Roman"/>
                <a:ea typeface="Times New Roman"/>
                <a:cs typeface="Times New Roman"/>
                <a:sym typeface="Times New Roman"/>
              </a:rPr>
              <a:t>) mechanism (check out the </a:t>
            </a:r>
            <a:r>
              <a:rPr lang="es" sz="1200" u="sng">
                <a:solidFill>
                  <a:schemeClr val="hlink"/>
                </a:solidFill>
                <a:highlight>
                  <a:srgbClr val="FFFFFF"/>
                </a:highlight>
                <a:latin typeface="Times New Roman"/>
                <a:ea typeface="Times New Roman"/>
                <a:cs typeface="Times New Roman"/>
                <a:sym typeface="Times New Roman"/>
                <a:hlinkClick r:id="rId4"/>
              </a:rPr>
              <a:t>Stack Overflow conversation</a:t>
            </a:r>
            <a:r>
              <a:rPr lang="es" sz="1200">
                <a:solidFill>
                  <a:srgbClr val="3A4145"/>
                </a:solidFill>
                <a:highlight>
                  <a:srgbClr val="FFFFFF"/>
                </a:highlight>
                <a:latin typeface="Times New Roman"/>
                <a:ea typeface="Times New Roman"/>
                <a:cs typeface="Times New Roman"/>
                <a:sym typeface="Times New Roman"/>
              </a:rPr>
              <a:t>). The mean decrease in impurity importance of a feature is computed by measuring how effective the feature is at reducing uncertainty (classifiers) or variance (regressors) when creating decision trees within RFs. The problem is that this mechanism, while fast, does not always give an accurate picture of importance.</a:t>
            </a:r>
            <a:endParaRPr sz="1200">
              <a:solidFill>
                <a:srgbClr val="3A4145"/>
              </a:solidFill>
              <a:highlight>
                <a:srgbClr val="FFFFFF"/>
              </a:highlight>
              <a:latin typeface="Times New Roman"/>
              <a:ea typeface="Times New Roman"/>
              <a:cs typeface="Times New Roman"/>
              <a:sym typeface="Times New Roman"/>
            </a:endParaRPr>
          </a:p>
          <a:p>
            <a:pPr marL="0" lvl="0" indent="0" algn="l" rtl="0">
              <a:spcBef>
                <a:spcPts val="0"/>
              </a:spcBef>
              <a:spcAft>
                <a:spcPts val="0"/>
              </a:spcAft>
              <a:buNone/>
            </a:pPr>
            <a:endParaRPr sz="1200">
              <a:solidFill>
                <a:srgbClr val="3A4145"/>
              </a:solidFill>
              <a:highlight>
                <a:srgbClr val="FFFFFF"/>
              </a:highlight>
              <a:latin typeface="Times New Roman"/>
              <a:ea typeface="Times New Roman"/>
              <a:cs typeface="Times New Roman"/>
              <a:sym typeface="Times New Roman"/>
            </a:endParaRPr>
          </a:p>
          <a:p>
            <a:pPr marL="0" lvl="0" indent="0" algn="l" rtl="0">
              <a:spcBef>
                <a:spcPts val="0"/>
              </a:spcBef>
              <a:spcAft>
                <a:spcPts val="0"/>
              </a:spcAft>
              <a:buNone/>
            </a:pPr>
            <a:r>
              <a:rPr lang="es" sz="1200">
                <a:solidFill>
                  <a:srgbClr val="3A4145"/>
                </a:solidFill>
                <a:highlight>
                  <a:srgbClr val="FFFFFF"/>
                </a:highlight>
                <a:latin typeface="Times New Roman"/>
                <a:ea typeface="Times New Roman"/>
                <a:cs typeface="Times New Roman"/>
                <a:sym typeface="Times New Roman"/>
              </a:rPr>
              <a:t>permutation: Record a baseline accuracy (classifier) or R</a:t>
            </a:r>
            <a:r>
              <a:rPr lang="es" baseline="30000">
                <a:solidFill>
                  <a:srgbClr val="3A4145"/>
                </a:solidFill>
                <a:highlight>
                  <a:srgbClr val="FFFFFF"/>
                </a:highlight>
                <a:latin typeface="Times New Roman"/>
                <a:ea typeface="Times New Roman"/>
                <a:cs typeface="Times New Roman"/>
                <a:sym typeface="Times New Roman"/>
              </a:rPr>
              <a:t>2</a:t>
            </a:r>
            <a:r>
              <a:rPr lang="es" sz="1200">
                <a:solidFill>
                  <a:srgbClr val="3A4145"/>
                </a:solidFill>
                <a:highlight>
                  <a:srgbClr val="FFFFFF"/>
                </a:highlight>
                <a:latin typeface="Times New Roman"/>
                <a:ea typeface="Times New Roman"/>
                <a:cs typeface="Times New Roman"/>
                <a:sym typeface="Times New Roman"/>
              </a:rPr>
              <a:t> score (regressor) by passing a validation set or the out-of-bag (OOB) samples through the Random Forest. Permute the column values of a single predictor feature and then pass all test samples back through the Random Forest and recompute the accuracy or R</a:t>
            </a:r>
            <a:r>
              <a:rPr lang="es" baseline="30000">
                <a:solidFill>
                  <a:srgbClr val="3A4145"/>
                </a:solidFill>
                <a:highlight>
                  <a:srgbClr val="FFFFFF"/>
                </a:highlight>
                <a:latin typeface="Times New Roman"/>
                <a:ea typeface="Times New Roman"/>
                <a:cs typeface="Times New Roman"/>
                <a:sym typeface="Times New Roman"/>
              </a:rPr>
              <a:t>2</a:t>
            </a:r>
            <a:r>
              <a:rPr lang="es" sz="1200">
                <a:solidFill>
                  <a:srgbClr val="3A4145"/>
                </a:solidFill>
                <a:highlight>
                  <a:srgbClr val="FFFFFF"/>
                </a:highlight>
                <a:latin typeface="Times New Roman"/>
                <a:ea typeface="Times New Roman"/>
                <a:cs typeface="Times New Roman"/>
                <a:sym typeface="Times New Roman"/>
              </a:rPr>
              <a:t>. The importance of that feature is the difference between the baseline and the drop in overall accuracy or R</a:t>
            </a:r>
            <a:r>
              <a:rPr lang="es" baseline="30000">
                <a:solidFill>
                  <a:srgbClr val="3A4145"/>
                </a:solidFill>
                <a:highlight>
                  <a:srgbClr val="FFFFFF"/>
                </a:highlight>
                <a:latin typeface="Times New Roman"/>
                <a:ea typeface="Times New Roman"/>
                <a:cs typeface="Times New Roman"/>
                <a:sym typeface="Times New Roman"/>
              </a:rPr>
              <a:t>2</a:t>
            </a:r>
            <a:r>
              <a:rPr lang="es" sz="1200">
                <a:solidFill>
                  <a:srgbClr val="3A4145"/>
                </a:solidFill>
                <a:highlight>
                  <a:srgbClr val="FFFFFF"/>
                </a:highlight>
                <a:latin typeface="Times New Roman"/>
                <a:ea typeface="Times New Roman"/>
                <a:cs typeface="Times New Roman"/>
                <a:sym typeface="Times New Roman"/>
              </a:rPr>
              <a:t> caused by permuting the column. </a:t>
            </a:r>
            <a:endParaRPr sz="1200">
              <a:solidFill>
                <a:srgbClr val="3A4145"/>
              </a:solidFill>
              <a:highlight>
                <a:srgbClr val="FFFFFF"/>
              </a:highlight>
              <a:latin typeface="Times New Roman"/>
              <a:ea typeface="Times New Roman"/>
              <a:cs typeface="Times New Roman"/>
              <a:sym typeface="Times New Roman"/>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g55320d76d5_1_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2" name="Google Shape;592;g55320d76d5_1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8"/>
        <p:cNvGrpSpPr/>
        <p:nvPr/>
      </p:nvGrpSpPr>
      <p:grpSpPr>
        <a:xfrm>
          <a:off x="0" y="0"/>
          <a:ext cx="0" cy="0"/>
          <a:chOff x="0" y="0"/>
          <a:chExt cx="0" cy="0"/>
        </a:xfrm>
      </p:grpSpPr>
      <p:sp>
        <p:nvSpPr>
          <p:cNvPr id="599" name="Google Shape;599;g54cf9e97a6_1_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0" name="Google Shape;600;g54cf9e97a6_1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dk1"/>
                </a:solidFill>
              </a:rPr>
              <a:t>For improvement,</a:t>
            </a:r>
            <a:endParaRPr>
              <a:solidFill>
                <a:schemeClr val="dk1"/>
              </a:solidFill>
            </a:endParaRPr>
          </a:p>
          <a:p>
            <a:pPr marL="0" lvl="0" indent="0" algn="l" rtl="0">
              <a:spcBef>
                <a:spcPts val="0"/>
              </a:spcBef>
              <a:spcAft>
                <a:spcPts val="0"/>
              </a:spcAft>
              <a:buClr>
                <a:schemeClr val="dk1"/>
              </a:buClr>
              <a:buSzPts val="1100"/>
              <a:buFont typeface="Arial"/>
              <a:buNone/>
            </a:pPr>
            <a:r>
              <a:rPr lang="es">
                <a:solidFill>
                  <a:schemeClr val="dk1"/>
                </a:solidFill>
              </a:rPr>
              <a:t> we can try other feature such as drop column feature importance and by using SHAP values.</a:t>
            </a:r>
            <a:endParaRPr>
              <a:solidFill>
                <a:schemeClr val="dk1"/>
              </a:solidFill>
            </a:endParaRPr>
          </a:p>
          <a:p>
            <a:pPr marL="0" lvl="0" indent="0" algn="l" rtl="0">
              <a:spcBef>
                <a:spcPts val="0"/>
              </a:spcBef>
              <a:spcAft>
                <a:spcPts val="0"/>
              </a:spcAft>
              <a:buClr>
                <a:schemeClr val="dk1"/>
              </a:buClr>
              <a:buSzPts val="1100"/>
              <a:buFont typeface="Arial"/>
              <a:buNone/>
            </a:pPr>
            <a:r>
              <a:rPr lang="es">
                <a:solidFill>
                  <a:schemeClr val="dk1"/>
                </a:solidFill>
              </a:rPr>
              <a:t>We can collect more hotel data all over the world.</a:t>
            </a:r>
            <a:endParaRPr>
              <a:solidFill>
                <a:schemeClr val="dk1"/>
              </a:solidFill>
            </a:endParaRPr>
          </a:p>
          <a:p>
            <a:pPr marL="0" lvl="0" indent="0" algn="l" rtl="0">
              <a:spcBef>
                <a:spcPts val="0"/>
              </a:spcBef>
              <a:spcAft>
                <a:spcPts val="0"/>
              </a:spcAft>
              <a:buClr>
                <a:schemeClr val="dk1"/>
              </a:buClr>
              <a:buSzPts val="1100"/>
              <a:buFont typeface="Arial"/>
              <a:buNone/>
            </a:pPr>
            <a:r>
              <a:rPr lang="es">
                <a:solidFill>
                  <a:schemeClr val="dk1"/>
                </a:solidFill>
              </a:rPr>
              <a:t>We can collect data which is more updated and credible.</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4"/>
        <p:cNvGrpSpPr/>
        <p:nvPr/>
      </p:nvGrpSpPr>
      <p:grpSpPr>
        <a:xfrm>
          <a:off x="0" y="0"/>
          <a:ext cx="0" cy="0"/>
          <a:chOff x="0" y="0"/>
          <a:chExt cx="0" cy="0"/>
        </a:xfrm>
      </p:grpSpPr>
      <p:sp>
        <p:nvSpPr>
          <p:cNvPr id="615" name="Google Shape;615;g9e0cbc1ab9_0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6" name="Google Shape;616;g9e0cbc1ab9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We can also do stacking and deep learning for improvement.</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0"/>
        <p:cNvGrpSpPr/>
        <p:nvPr/>
      </p:nvGrpSpPr>
      <p:grpSpPr>
        <a:xfrm>
          <a:off x="0" y="0"/>
          <a:ext cx="0" cy="0"/>
          <a:chOff x="0" y="0"/>
          <a:chExt cx="0" cy="0"/>
        </a:xfrm>
      </p:grpSpPr>
      <p:sp>
        <p:nvSpPr>
          <p:cNvPr id="631" name="Google Shape;631;g9df1506a83_0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2" name="Google Shape;632;g9df1506a83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3"/>
        <p:cNvGrpSpPr/>
        <p:nvPr/>
      </p:nvGrpSpPr>
      <p:grpSpPr>
        <a:xfrm>
          <a:off x="0" y="0"/>
          <a:ext cx="0" cy="0"/>
          <a:chOff x="0" y="0"/>
          <a:chExt cx="0" cy="0"/>
        </a:xfrm>
      </p:grpSpPr>
      <p:sp>
        <p:nvSpPr>
          <p:cNvPr id="644" name="Google Shape;644;g9df1506a83_0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5" name="Google Shape;645;g9df1506a83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1"/>
        <p:cNvGrpSpPr/>
        <p:nvPr/>
      </p:nvGrpSpPr>
      <p:grpSpPr>
        <a:xfrm>
          <a:off x="0" y="0"/>
          <a:ext cx="0" cy="0"/>
          <a:chOff x="0" y="0"/>
          <a:chExt cx="0" cy="0"/>
        </a:xfrm>
      </p:grpSpPr>
      <p:sp>
        <p:nvSpPr>
          <p:cNvPr id="652" name="Google Shape;652;g9df1506a83_0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3" name="Google Shape;653;g9df1506a83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5540b6adc3_2_1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5540b6adc3_2_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first of all , imagine you are the hotel CEO.  you want to know :</a:t>
            </a:r>
            <a:r>
              <a:rPr lang="es">
                <a:solidFill>
                  <a:srgbClr val="FF0000"/>
                </a:solidFill>
              </a:rPr>
              <a:t>@</a:t>
            </a:r>
            <a:endParaRPr>
              <a:solidFill>
                <a:srgbClr val="FF0000"/>
              </a:solidFill>
            </a:endParaRPr>
          </a:p>
          <a:p>
            <a:pPr marL="0" lvl="0" indent="0" algn="l" rtl="0">
              <a:spcBef>
                <a:spcPts val="0"/>
              </a:spcBef>
              <a:spcAft>
                <a:spcPts val="0"/>
              </a:spcAft>
              <a:buNone/>
            </a:pPr>
            <a:endParaRPr/>
          </a:p>
          <a:p>
            <a:pPr marL="0" lvl="0" indent="0" algn="l" rtl="0">
              <a:spcBef>
                <a:spcPts val="0"/>
              </a:spcBef>
              <a:spcAft>
                <a:spcPts val="0"/>
              </a:spcAft>
              <a:buNone/>
            </a:pPr>
            <a:r>
              <a:rPr lang="es"/>
              <a:t>why so many booking cancel?</a:t>
            </a:r>
            <a:endParaRPr/>
          </a:p>
          <a:p>
            <a:pPr marL="0" lvl="0" indent="0" algn="l" rtl="0">
              <a:spcBef>
                <a:spcPts val="0"/>
              </a:spcBef>
              <a:spcAft>
                <a:spcPts val="0"/>
              </a:spcAft>
              <a:buNone/>
            </a:pPr>
            <a:r>
              <a:rPr lang="es"/>
              <a:t>how many booking canceled ?</a:t>
            </a:r>
            <a:endParaRPr/>
          </a:p>
          <a:p>
            <a:pPr marL="0" lvl="0" indent="0" algn="l" rtl="0">
              <a:spcBef>
                <a:spcPts val="0"/>
              </a:spcBef>
              <a:spcAft>
                <a:spcPts val="0"/>
              </a:spcAft>
              <a:buNone/>
            </a:pPr>
            <a:r>
              <a:rPr lang="es"/>
              <a:t>which country have the highest number of cancellation?</a:t>
            </a:r>
            <a:endParaRPr/>
          </a:p>
          <a:p>
            <a:pPr marL="0" lvl="0" indent="0" algn="l" rtl="0">
              <a:spcBef>
                <a:spcPts val="0"/>
              </a:spcBef>
              <a:spcAft>
                <a:spcPts val="0"/>
              </a:spcAft>
              <a:buNone/>
            </a:pPr>
            <a:r>
              <a:rPr lang="es"/>
              <a:t>and a lot of questions….</a:t>
            </a:r>
            <a:endParaRPr/>
          </a:p>
          <a:p>
            <a:pPr marL="0" lvl="0" indent="0" algn="l" rtl="0">
              <a:spcBef>
                <a:spcPts val="0"/>
              </a:spcBef>
              <a:spcAft>
                <a:spcPts val="0"/>
              </a:spcAft>
              <a:buNone/>
            </a:pPr>
            <a:endParaRPr/>
          </a:p>
          <a:p>
            <a:pPr marL="0" lvl="0" indent="0" algn="l" rtl="0">
              <a:spcBef>
                <a:spcPts val="0"/>
              </a:spcBef>
              <a:spcAft>
                <a:spcPts val="0"/>
              </a:spcAft>
              <a:buNone/>
            </a:pPr>
            <a:r>
              <a:rPr lang="es"/>
              <a:t>not worry,</a:t>
            </a:r>
            <a:r>
              <a:rPr lang="es">
                <a:solidFill>
                  <a:srgbClr val="FF0000"/>
                </a:solidFill>
              </a:rPr>
              <a:t>@</a:t>
            </a:r>
            <a:r>
              <a:rPr lang="es"/>
              <a:t> we builded some model for you to figure out . it would be nice for the hotel to predict a guest will actually come or not.</a:t>
            </a:r>
            <a:endParaRPr/>
          </a:p>
          <a:p>
            <a:pPr marL="0" lvl="0" indent="0" algn="l" rtl="0">
              <a:spcBef>
                <a:spcPts val="0"/>
              </a:spcBef>
              <a:spcAft>
                <a:spcPts val="0"/>
              </a:spcAft>
              <a:buNone/>
            </a:pPr>
            <a:endParaRPr/>
          </a:p>
          <a:p>
            <a:pPr marL="0" lvl="0" indent="0" algn="l" rtl="0">
              <a:spcBef>
                <a:spcPts val="0"/>
              </a:spcBef>
              <a:spcAft>
                <a:spcPts val="0"/>
              </a:spcAft>
              <a:buNone/>
            </a:pPr>
            <a:r>
              <a:rPr lang="es"/>
              <a:t>this can help a hotel to launch more booking discount at the right time.</a:t>
            </a:r>
            <a:endParaRPr/>
          </a:p>
          <a:p>
            <a:pPr marL="0" lvl="0" indent="0" algn="l" rtl="0">
              <a:spcBef>
                <a:spcPts val="0"/>
              </a:spcBef>
              <a:spcAft>
                <a:spcPts val="0"/>
              </a:spcAft>
              <a:buNone/>
            </a:pPr>
            <a:endParaRPr/>
          </a:p>
          <a:p>
            <a:pPr marL="0" lvl="0" indent="0" algn="l" rtl="0">
              <a:spcBef>
                <a:spcPts val="0"/>
              </a:spcBef>
              <a:spcAft>
                <a:spcPts val="0"/>
              </a:spcAft>
              <a:buNone/>
            </a:pPr>
            <a:r>
              <a:rPr lang="es"/>
              <a:t>maybe some hotel also use such a model to plan things like personal and food requirements.</a:t>
            </a:r>
            <a:r>
              <a:rPr lang="es">
                <a:solidFill>
                  <a:srgbClr val="FF0000"/>
                </a:solidFill>
              </a:rPr>
              <a:t>@</a:t>
            </a:r>
            <a:endParaRPr>
              <a:solidFill>
                <a:srgbClr val="FF0000"/>
              </a:solidFill>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4"/>
        <p:cNvGrpSpPr/>
        <p:nvPr/>
      </p:nvGrpSpPr>
      <p:grpSpPr>
        <a:xfrm>
          <a:off x="0" y="0"/>
          <a:ext cx="0" cy="0"/>
          <a:chOff x="0" y="0"/>
          <a:chExt cx="0" cy="0"/>
        </a:xfrm>
      </p:grpSpPr>
      <p:sp>
        <p:nvSpPr>
          <p:cNvPr id="665" name="Google Shape;665;g9df1506a83_0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6" name="Google Shape;666;g9df1506a83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7"/>
        <p:cNvGrpSpPr/>
        <p:nvPr/>
      </p:nvGrpSpPr>
      <p:grpSpPr>
        <a:xfrm>
          <a:off x="0" y="0"/>
          <a:ext cx="0" cy="0"/>
          <a:chOff x="0" y="0"/>
          <a:chExt cx="0" cy="0"/>
        </a:xfrm>
      </p:grpSpPr>
      <p:sp>
        <p:nvSpPr>
          <p:cNvPr id="678" name="Google Shape;678;g9df1506a83_0_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9" name="Google Shape;679;g9df1506a83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9"/>
        <p:cNvGrpSpPr/>
        <p:nvPr/>
      </p:nvGrpSpPr>
      <p:grpSpPr>
        <a:xfrm>
          <a:off x="0" y="0"/>
          <a:ext cx="0" cy="0"/>
          <a:chOff x="0" y="0"/>
          <a:chExt cx="0" cy="0"/>
        </a:xfrm>
      </p:grpSpPr>
      <p:sp>
        <p:nvSpPr>
          <p:cNvPr id="690" name="Google Shape;690;g9e0cbc1ab9_0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1" name="Google Shape;691;g9e0cbc1ab9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1"/>
        <p:cNvGrpSpPr/>
        <p:nvPr/>
      </p:nvGrpSpPr>
      <p:grpSpPr>
        <a:xfrm>
          <a:off x="0" y="0"/>
          <a:ext cx="0" cy="0"/>
          <a:chOff x="0" y="0"/>
          <a:chExt cx="0" cy="0"/>
        </a:xfrm>
      </p:grpSpPr>
      <p:sp>
        <p:nvSpPr>
          <p:cNvPr id="702" name="Google Shape;702;g9df1506a83_0_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3" name="Google Shape;703;g9df1506a83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9"/>
        <p:cNvGrpSpPr/>
        <p:nvPr/>
      </p:nvGrpSpPr>
      <p:grpSpPr>
        <a:xfrm>
          <a:off x="0" y="0"/>
          <a:ext cx="0" cy="0"/>
          <a:chOff x="0" y="0"/>
          <a:chExt cx="0" cy="0"/>
        </a:xfrm>
      </p:grpSpPr>
      <p:sp>
        <p:nvSpPr>
          <p:cNvPr id="710" name="Google Shape;710;g9dd0f9b531_2_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1" name="Google Shape;711;g9dd0f9b531_2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5"/>
        <p:cNvGrpSpPr/>
        <p:nvPr/>
      </p:nvGrpSpPr>
      <p:grpSpPr>
        <a:xfrm>
          <a:off x="0" y="0"/>
          <a:ext cx="0" cy="0"/>
          <a:chOff x="0" y="0"/>
          <a:chExt cx="0" cy="0"/>
        </a:xfrm>
      </p:grpSpPr>
      <p:sp>
        <p:nvSpPr>
          <p:cNvPr id="746" name="Google Shape;746;g5540b6adc3_2_9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7" name="Google Shape;747;g5540b6adc3_2_9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54d0e54301_1_6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54d0e54301_1_6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5540b6adc3_2_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5540b6adc3_2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we collect the data from 2 website ‘science direct.com’ and ‘kaggle.com’.</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55320d76d5_1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 name="Google Shape;206;g55320d76d5_1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preprocessing </a:t>
            </a:r>
            <a:r>
              <a:rPr lang="es">
                <a:solidFill>
                  <a:srgbClr val="FF0000"/>
                </a:solidFill>
              </a:rPr>
              <a:t>@</a:t>
            </a:r>
            <a:endParaRPr>
              <a:solidFill>
                <a:srgbClr val="FF0000"/>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5540b6adc3_2_5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5540b6adc3_2_5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The dataset contains data from two different hotels, resort hotel and city hotel, so first we need to combine them.</a:t>
            </a:r>
            <a:endParaRPr/>
          </a:p>
          <a:p>
            <a:pPr marL="0" lvl="0" indent="0" algn="l" rtl="0">
              <a:spcBef>
                <a:spcPts val="0"/>
              </a:spcBef>
              <a:spcAft>
                <a:spcPts val="0"/>
              </a:spcAft>
              <a:buNone/>
            </a:pPr>
            <a:endParaRPr/>
          </a:p>
          <a:p>
            <a:pPr marL="0" lvl="0" indent="0" algn="l" rtl="0">
              <a:spcBef>
                <a:spcPts val="0"/>
              </a:spcBef>
              <a:spcAft>
                <a:spcPts val="0"/>
              </a:spcAft>
              <a:buNone/>
            </a:pPr>
            <a:r>
              <a:rPr lang="es"/>
              <a:t>next, drop unnecessary feature and fill NA</a:t>
            </a:r>
            <a:endParaRPr/>
          </a:p>
          <a:p>
            <a:pPr marL="0" lvl="0" indent="0" algn="l" rtl="0">
              <a:spcBef>
                <a:spcPts val="0"/>
              </a:spcBef>
              <a:spcAft>
                <a:spcPts val="0"/>
              </a:spcAft>
              <a:buNone/>
            </a:pPr>
            <a:endParaRPr/>
          </a:p>
          <a:p>
            <a:pPr marL="0" lvl="0" indent="0" algn="l" rtl="0">
              <a:spcBef>
                <a:spcPts val="0"/>
              </a:spcBef>
              <a:spcAft>
                <a:spcPts val="0"/>
              </a:spcAft>
              <a:buNone/>
            </a:pPr>
            <a:r>
              <a:rPr lang="es"/>
              <a:t>third, encoding with get_dummies and ondinal encoder</a:t>
            </a:r>
            <a:endParaRPr/>
          </a:p>
          <a:p>
            <a:pPr marL="0" lvl="0" indent="0" algn="l" rtl="0">
              <a:spcBef>
                <a:spcPts val="0"/>
              </a:spcBef>
              <a:spcAft>
                <a:spcPts val="0"/>
              </a:spcAft>
              <a:buNone/>
            </a:pPr>
            <a:endParaRPr/>
          </a:p>
          <a:p>
            <a:pPr marL="0" lvl="0" indent="0" algn="l" rtl="0">
              <a:spcBef>
                <a:spcPts val="0"/>
              </a:spcBef>
              <a:spcAft>
                <a:spcPts val="0"/>
              </a:spcAft>
              <a:buNone/>
            </a:pPr>
            <a:r>
              <a:rPr lang="es"/>
              <a:t>last , mapping data for next step , build models.</a:t>
            </a:r>
            <a:r>
              <a:rPr lang="es">
                <a:solidFill>
                  <a:srgbClr val="FF0000"/>
                </a:solidFill>
              </a:rPr>
              <a:t>@</a:t>
            </a:r>
            <a:endParaRPr>
              <a:solidFill>
                <a:srgbClr val="FF0000"/>
              </a:solidFill>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9dd0f9b531_2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9dd0f9b531_2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Let’s talk about the EDA. Most guests are from Portgual, France and UK.</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IG TITTLE OPENING" type="title">
  <p:cSld name="TITLE">
    <p:bg>
      <p:bgPr>
        <a:solidFill>
          <a:srgbClr val="F6F2E9"/>
        </a:solidFill>
        <a:effectLst/>
      </p:bgPr>
    </p:bg>
    <p:spTree>
      <p:nvGrpSpPr>
        <p:cNvPr id="1" name="Shape 9"/>
        <p:cNvGrpSpPr/>
        <p:nvPr/>
      </p:nvGrpSpPr>
      <p:grpSpPr>
        <a:xfrm>
          <a:off x="0" y="0"/>
          <a:ext cx="0" cy="0"/>
          <a:chOff x="0" y="0"/>
          <a:chExt cx="0" cy="0"/>
        </a:xfrm>
      </p:grpSpPr>
      <p:sp>
        <p:nvSpPr>
          <p:cNvPr id="10" name="Google Shape;10;p2"/>
          <p:cNvSpPr/>
          <p:nvPr/>
        </p:nvSpPr>
        <p:spPr>
          <a:xfrm>
            <a:off x="18639" y="1507984"/>
            <a:ext cx="176" cy="172"/>
          </a:xfrm>
          <a:custGeom>
            <a:avLst/>
            <a:gdLst/>
            <a:ahLst/>
            <a:cxnLst/>
            <a:rect l="l" t="t" r="r" b="b"/>
            <a:pathLst>
              <a:path w="1" h="1" extrusionOk="0">
                <a:moveTo>
                  <a:pt x="0" y="0"/>
                </a:moveTo>
                <a:lnTo>
                  <a:pt x="0" y="0"/>
                </a:lnTo>
                <a:lnTo>
                  <a:pt x="0"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18639" y="2419108"/>
            <a:ext cx="176" cy="172"/>
          </a:xfrm>
          <a:custGeom>
            <a:avLst/>
            <a:gdLst/>
            <a:ahLst/>
            <a:cxnLst/>
            <a:rect l="l" t="t" r="r" b="b"/>
            <a:pathLst>
              <a:path w="1" h="1" extrusionOk="0">
                <a:moveTo>
                  <a:pt x="0" y="0"/>
                </a:moveTo>
                <a:lnTo>
                  <a:pt x="0"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flipH="1">
            <a:off x="1144517" y="9122"/>
            <a:ext cx="176" cy="172"/>
          </a:xfrm>
          <a:custGeom>
            <a:avLst/>
            <a:gdLst/>
            <a:ahLst/>
            <a:cxnLst/>
            <a:rect l="l" t="t" r="r" b="b"/>
            <a:pathLst>
              <a:path w="1" h="1" extrusionOk="0">
                <a:moveTo>
                  <a:pt x="0" y="1"/>
                </a:moveTo>
                <a:lnTo>
                  <a:pt x="0" y="1"/>
                </a:lnTo>
                <a:lnTo>
                  <a:pt x="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flipH="1">
            <a:off x="1144517" y="9122"/>
            <a:ext cx="176" cy="172"/>
          </a:xfrm>
          <a:custGeom>
            <a:avLst/>
            <a:gdLst/>
            <a:ahLst/>
            <a:cxnLst/>
            <a:rect l="l" t="t" r="r" b="b"/>
            <a:pathLst>
              <a:path w="1" h="1" extrusionOk="0">
                <a:moveTo>
                  <a:pt x="0" y="1"/>
                </a:moveTo>
                <a:lnTo>
                  <a:pt x="0" y="1"/>
                </a:lnTo>
                <a:lnTo>
                  <a:pt x="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txBox="1">
            <a:spLocks noGrp="1"/>
          </p:cNvSpPr>
          <p:nvPr>
            <p:ph type="ctrTitle"/>
          </p:nvPr>
        </p:nvSpPr>
        <p:spPr>
          <a:xfrm flipH="1">
            <a:off x="713925" y="1982625"/>
            <a:ext cx="7716300" cy="1008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sz="3000"/>
            </a:lvl1pPr>
            <a:lvl2pPr lvl="1" algn="ctr" rtl="0">
              <a:spcBef>
                <a:spcPts val="0"/>
              </a:spcBef>
              <a:spcAft>
                <a:spcPts val="0"/>
              </a:spcAft>
              <a:buClr>
                <a:srgbClr val="FFFFFF"/>
              </a:buClr>
              <a:buSzPts val="7200"/>
              <a:buNone/>
              <a:defRPr sz="7200">
                <a:solidFill>
                  <a:srgbClr val="FFFFFF"/>
                </a:solidFill>
              </a:defRPr>
            </a:lvl2pPr>
            <a:lvl3pPr lvl="2" algn="ctr" rtl="0">
              <a:spcBef>
                <a:spcPts val="0"/>
              </a:spcBef>
              <a:spcAft>
                <a:spcPts val="0"/>
              </a:spcAft>
              <a:buClr>
                <a:srgbClr val="FFFFFF"/>
              </a:buClr>
              <a:buSzPts val="7200"/>
              <a:buNone/>
              <a:defRPr sz="7200">
                <a:solidFill>
                  <a:srgbClr val="FFFFFF"/>
                </a:solidFill>
              </a:defRPr>
            </a:lvl3pPr>
            <a:lvl4pPr lvl="3" algn="ctr" rtl="0">
              <a:spcBef>
                <a:spcPts val="0"/>
              </a:spcBef>
              <a:spcAft>
                <a:spcPts val="0"/>
              </a:spcAft>
              <a:buClr>
                <a:srgbClr val="FFFFFF"/>
              </a:buClr>
              <a:buSzPts val="7200"/>
              <a:buNone/>
              <a:defRPr sz="7200">
                <a:solidFill>
                  <a:srgbClr val="FFFFFF"/>
                </a:solidFill>
              </a:defRPr>
            </a:lvl4pPr>
            <a:lvl5pPr lvl="4" algn="ctr" rtl="0">
              <a:spcBef>
                <a:spcPts val="0"/>
              </a:spcBef>
              <a:spcAft>
                <a:spcPts val="0"/>
              </a:spcAft>
              <a:buClr>
                <a:srgbClr val="FFFFFF"/>
              </a:buClr>
              <a:buSzPts val="7200"/>
              <a:buNone/>
              <a:defRPr sz="7200">
                <a:solidFill>
                  <a:srgbClr val="FFFFFF"/>
                </a:solidFill>
              </a:defRPr>
            </a:lvl5pPr>
            <a:lvl6pPr lvl="5" algn="ctr" rtl="0">
              <a:spcBef>
                <a:spcPts val="0"/>
              </a:spcBef>
              <a:spcAft>
                <a:spcPts val="0"/>
              </a:spcAft>
              <a:buClr>
                <a:srgbClr val="FFFFFF"/>
              </a:buClr>
              <a:buSzPts val="7200"/>
              <a:buNone/>
              <a:defRPr sz="7200">
                <a:solidFill>
                  <a:srgbClr val="FFFFFF"/>
                </a:solidFill>
              </a:defRPr>
            </a:lvl6pPr>
            <a:lvl7pPr lvl="6" algn="ctr" rtl="0">
              <a:spcBef>
                <a:spcPts val="0"/>
              </a:spcBef>
              <a:spcAft>
                <a:spcPts val="0"/>
              </a:spcAft>
              <a:buClr>
                <a:srgbClr val="FFFFFF"/>
              </a:buClr>
              <a:buSzPts val="7200"/>
              <a:buNone/>
              <a:defRPr sz="7200">
                <a:solidFill>
                  <a:srgbClr val="FFFFFF"/>
                </a:solidFill>
              </a:defRPr>
            </a:lvl7pPr>
            <a:lvl8pPr lvl="7" algn="ctr" rtl="0">
              <a:spcBef>
                <a:spcPts val="0"/>
              </a:spcBef>
              <a:spcAft>
                <a:spcPts val="0"/>
              </a:spcAft>
              <a:buClr>
                <a:srgbClr val="FFFFFF"/>
              </a:buClr>
              <a:buSzPts val="7200"/>
              <a:buNone/>
              <a:defRPr sz="7200">
                <a:solidFill>
                  <a:srgbClr val="FFFFFF"/>
                </a:solidFill>
              </a:defRPr>
            </a:lvl8pPr>
            <a:lvl9pPr lvl="8" algn="ctr" rtl="0">
              <a:spcBef>
                <a:spcPts val="0"/>
              </a:spcBef>
              <a:spcAft>
                <a:spcPts val="0"/>
              </a:spcAft>
              <a:buClr>
                <a:srgbClr val="FFFFFF"/>
              </a:buClr>
              <a:buSzPts val="7200"/>
              <a:buNone/>
              <a:defRPr sz="7200">
                <a:solidFill>
                  <a:srgbClr val="FFFFFF"/>
                </a:solidFill>
              </a:defRPr>
            </a:lvl9pPr>
          </a:lstStyle>
          <a:p>
            <a:endParaRPr/>
          </a:p>
        </p:txBody>
      </p:sp>
      <p:sp>
        <p:nvSpPr>
          <p:cNvPr id="15" name="Google Shape;15;p2"/>
          <p:cNvSpPr txBox="1">
            <a:spLocks noGrp="1"/>
          </p:cNvSpPr>
          <p:nvPr>
            <p:ph type="subTitle" idx="1"/>
          </p:nvPr>
        </p:nvSpPr>
        <p:spPr>
          <a:xfrm flipH="1">
            <a:off x="3017900" y="1742700"/>
            <a:ext cx="3108300" cy="5265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rgbClr val="434343"/>
              </a:buClr>
              <a:buSzPts val="1400"/>
              <a:buFont typeface="Oswald Regular"/>
              <a:buNone/>
              <a:defRPr sz="1400">
                <a:solidFill>
                  <a:srgbClr val="434343"/>
                </a:solidFill>
                <a:latin typeface="Oswald Regular"/>
                <a:ea typeface="Oswald Regular"/>
                <a:cs typeface="Oswald Regular"/>
                <a:sym typeface="Oswald Regular"/>
              </a:defRPr>
            </a:lvl1pPr>
            <a:lvl2pPr lvl="1" algn="ctr" rtl="0">
              <a:lnSpc>
                <a:spcPct val="100000"/>
              </a:lnSpc>
              <a:spcBef>
                <a:spcPts val="0"/>
              </a:spcBef>
              <a:spcAft>
                <a:spcPts val="0"/>
              </a:spcAft>
              <a:buClr>
                <a:srgbClr val="FFFFFF"/>
              </a:buClr>
              <a:buSzPts val="1400"/>
              <a:buFont typeface="Oswald Regular"/>
              <a:buNone/>
              <a:defRPr sz="1400">
                <a:solidFill>
                  <a:srgbClr val="FFFFFF"/>
                </a:solidFill>
                <a:latin typeface="Oswald Regular"/>
                <a:ea typeface="Oswald Regular"/>
                <a:cs typeface="Oswald Regular"/>
                <a:sym typeface="Oswald Regular"/>
              </a:defRPr>
            </a:lvl2pPr>
            <a:lvl3pPr lvl="2" algn="ctr" rtl="0">
              <a:lnSpc>
                <a:spcPct val="100000"/>
              </a:lnSpc>
              <a:spcBef>
                <a:spcPts val="0"/>
              </a:spcBef>
              <a:spcAft>
                <a:spcPts val="0"/>
              </a:spcAft>
              <a:buClr>
                <a:srgbClr val="FFFFFF"/>
              </a:buClr>
              <a:buSzPts val="1400"/>
              <a:buFont typeface="Oswald Regular"/>
              <a:buNone/>
              <a:defRPr sz="1400">
                <a:solidFill>
                  <a:srgbClr val="FFFFFF"/>
                </a:solidFill>
                <a:latin typeface="Oswald Regular"/>
                <a:ea typeface="Oswald Regular"/>
                <a:cs typeface="Oswald Regular"/>
                <a:sym typeface="Oswald Regular"/>
              </a:defRPr>
            </a:lvl3pPr>
            <a:lvl4pPr lvl="3" algn="ctr" rtl="0">
              <a:lnSpc>
                <a:spcPct val="100000"/>
              </a:lnSpc>
              <a:spcBef>
                <a:spcPts val="0"/>
              </a:spcBef>
              <a:spcAft>
                <a:spcPts val="0"/>
              </a:spcAft>
              <a:buClr>
                <a:srgbClr val="FFFFFF"/>
              </a:buClr>
              <a:buSzPts val="1400"/>
              <a:buFont typeface="Oswald Regular"/>
              <a:buNone/>
              <a:defRPr sz="1400">
                <a:solidFill>
                  <a:srgbClr val="FFFFFF"/>
                </a:solidFill>
                <a:latin typeface="Oswald Regular"/>
                <a:ea typeface="Oswald Regular"/>
                <a:cs typeface="Oswald Regular"/>
                <a:sym typeface="Oswald Regular"/>
              </a:defRPr>
            </a:lvl4pPr>
            <a:lvl5pPr lvl="4" algn="ctr" rtl="0">
              <a:lnSpc>
                <a:spcPct val="100000"/>
              </a:lnSpc>
              <a:spcBef>
                <a:spcPts val="0"/>
              </a:spcBef>
              <a:spcAft>
                <a:spcPts val="0"/>
              </a:spcAft>
              <a:buClr>
                <a:srgbClr val="FFFFFF"/>
              </a:buClr>
              <a:buSzPts val="1400"/>
              <a:buFont typeface="Oswald Regular"/>
              <a:buNone/>
              <a:defRPr sz="1400">
                <a:solidFill>
                  <a:srgbClr val="FFFFFF"/>
                </a:solidFill>
                <a:latin typeface="Oswald Regular"/>
                <a:ea typeface="Oswald Regular"/>
                <a:cs typeface="Oswald Regular"/>
                <a:sym typeface="Oswald Regular"/>
              </a:defRPr>
            </a:lvl5pPr>
            <a:lvl6pPr lvl="5" algn="ctr" rtl="0">
              <a:lnSpc>
                <a:spcPct val="100000"/>
              </a:lnSpc>
              <a:spcBef>
                <a:spcPts val="0"/>
              </a:spcBef>
              <a:spcAft>
                <a:spcPts val="0"/>
              </a:spcAft>
              <a:buClr>
                <a:srgbClr val="FFFFFF"/>
              </a:buClr>
              <a:buSzPts val="1400"/>
              <a:buFont typeface="Oswald Regular"/>
              <a:buNone/>
              <a:defRPr sz="1400">
                <a:solidFill>
                  <a:srgbClr val="FFFFFF"/>
                </a:solidFill>
                <a:latin typeface="Oswald Regular"/>
                <a:ea typeface="Oswald Regular"/>
                <a:cs typeface="Oswald Regular"/>
                <a:sym typeface="Oswald Regular"/>
              </a:defRPr>
            </a:lvl6pPr>
            <a:lvl7pPr lvl="6" algn="ctr" rtl="0">
              <a:lnSpc>
                <a:spcPct val="100000"/>
              </a:lnSpc>
              <a:spcBef>
                <a:spcPts val="0"/>
              </a:spcBef>
              <a:spcAft>
                <a:spcPts val="0"/>
              </a:spcAft>
              <a:buClr>
                <a:srgbClr val="FFFFFF"/>
              </a:buClr>
              <a:buSzPts val="1400"/>
              <a:buFont typeface="Oswald Regular"/>
              <a:buNone/>
              <a:defRPr sz="1400">
                <a:solidFill>
                  <a:srgbClr val="FFFFFF"/>
                </a:solidFill>
                <a:latin typeface="Oswald Regular"/>
                <a:ea typeface="Oswald Regular"/>
                <a:cs typeface="Oswald Regular"/>
                <a:sym typeface="Oswald Regular"/>
              </a:defRPr>
            </a:lvl7pPr>
            <a:lvl8pPr lvl="7" algn="ctr" rtl="0">
              <a:lnSpc>
                <a:spcPct val="100000"/>
              </a:lnSpc>
              <a:spcBef>
                <a:spcPts val="0"/>
              </a:spcBef>
              <a:spcAft>
                <a:spcPts val="0"/>
              </a:spcAft>
              <a:buClr>
                <a:srgbClr val="FFFFFF"/>
              </a:buClr>
              <a:buSzPts val="1400"/>
              <a:buFont typeface="Oswald Regular"/>
              <a:buNone/>
              <a:defRPr sz="1400">
                <a:solidFill>
                  <a:srgbClr val="FFFFFF"/>
                </a:solidFill>
                <a:latin typeface="Oswald Regular"/>
                <a:ea typeface="Oswald Regular"/>
                <a:cs typeface="Oswald Regular"/>
                <a:sym typeface="Oswald Regular"/>
              </a:defRPr>
            </a:lvl8pPr>
            <a:lvl9pPr lvl="8" algn="ctr" rtl="0">
              <a:lnSpc>
                <a:spcPct val="100000"/>
              </a:lnSpc>
              <a:spcBef>
                <a:spcPts val="0"/>
              </a:spcBef>
              <a:spcAft>
                <a:spcPts val="0"/>
              </a:spcAft>
              <a:buClr>
                <a:srgbClr val="FFFFFF"/>
              </a:buClr>
              <a:buSzPts val="1400"/>
              <a:buFont typeface="Oswald Regular"/>
              <a:buNone/>
              <a:defRPr sz="1400">
                <a:solidFill>
                  <a:srgbClr val="FFFFFF"/>
                </a:solidFill>
                <a:latin typeface="Oswald Regular"/>
                <a:ea typeface="Oswald Regular"/>
                <a:cs typeface="Oswald Regular"/>
                <a:sym typeface="Oswald Regular"/>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3">
  <p:cSld name="CUSTOM_1_1_1_2_1_1_1_1_1_1_1">
    <p:bg>
      <p:bgPr>
        <a:solidFill>
          <a:srgbClr val="F6F2E9"/>
        </a:solidFill>
        <a:effectLst/>
      </p:bgPr>
    </p:bg>
    <p:spTree>
      <p:nvGrpSpPr>
        <p:cNvPr id="1" name="Shape 82"/>
        <p:cNvGrpSpPr/>
        <p:nvPr/>
      </p:nvGrpSpPr>
      <p:grpSpPr>
        <a:xfrm>
          <a:off x="0" y="0"/>
          <a:ext cx="0" cy="0"/>
          <a:chOff x="0" y="0"/>
          <a:chExt cx="0" cy="0"/>
        </a:xfrm>
      </p:grpSpPr>
      <p:sp>
        <p:nvSpPr>
          <p:cNvPr id="83" name="Google Shape;83;p11"/>
          <p:cNvSpPr txBox="1">
            <a:spLocks noGrp="1"/>
          </p:cNvSpPr>
          <p:nvPr>
            <p:ph type="title" hasCustomPrompt="1"/>
          </p:nvPr>
        </p:nvSpPr>
        <p:spPr>
          <a:xfrm flipH="1">
            <a:off x="3546450" y="-227675"/>
            <a:ext cx="2051100" cy="1280700"/>
          </a:xfrm>
          <a:prstGeom prst="rect">
            <a:avLst/>
          </a:prstGeom>
          <a:noFill/>
        </p:spPr>
        <p:txBody>
          <a:bodyPr spcFirstLastPara="1" wrap="square" lIns="91425" tIns="91425" rIns="91425" bIns="91425" anchor="t" anchorCtr="0">
            <a:noAutofit/>
          </a:bodyPr>
          <a:lstStyle>
            <a:lvl1pPr lvl="0" algn="ctr" rtl="0">
              <a:spcBef>
                <a:spcPts val="0"/>
              </a:spcBef>
              <a:spcAft>
                <a:spcPts val="0"/>
              </a:spcAft>
              <a:buSzPts val="7200"/>
              <a:buNone/>
              <a:defRPr sz="7200"/>
            </a:lvl1pPr>
            <a:lvl2pPr lvl="1" rtl="0">
              <a:spcBef>
                <a:spcPts val="0"/>
              </a:spcBef>
              <a:spcAft>
                <a:spcPts val="0"/>
              </a:spcAft>
              <a:buClr>
                <a:srgbClr val="C85C32"/>
              </a:buClr>
              <a:buSzPts val="7200"/>
              <a:buFont typeface="Fira Sans Extra Condensed Medium"/>
              <a:buNone/>
              <a:defRPr sz="7200">
                <a:solidFill>
                  <a:srgbClr val="C85C32"/>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C85C32"/>
              </a:buClr>
              <a:buSzPts val="7200"/>
              <a:buFont typeface="Fira Sans Extra Condensed Medium"/>
              <a:buNone/>
              <a:defRPr sz="7200">
                <a:solidFill>
                  <a:srgbClr val="C85C32"/>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C85C32"/>
              </a:buClr>
              <a:buSzPts val="7200"/>
              <a:buFont typeface="Fira Sans Extra Condensed Medium"/>
              <a:buNone/>
              <a:defRPr sz="7200">
                <a:solidFill>
                  <a:srgbClr val="C85C32"/>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C85C32"/>
              </a:buClr>
              <a:buSzPts val="7200"/>
              <a:buFont typeface="Fira Sans Extra Condensed Medium"/>
              <a:buNone/>
              <a:defRPr sz="7200">
                <a:solidFill>
                  <a:srgbClr val="C85C32"/>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C85C32"/>
              </a:buClr>
              <a:buSzPts val="7200"/>
              <a:buFont typeface="Fira Sans Extra Condensed Medium"/>
              <a:buNone/>
              <a:defRPr sz="7200">
                <a:solidFill>
                  <a:srgbClr val="C85C32"/>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C85C32"/>
              </a:buClr>
              <a:buSzPts val="7200"/>
              <a:buFont typeface="Fira Sans Extra Condensed Medium"/>
              <a:buNone/>
              <a:defRPr sz="7200">
                <a:solidFill>
                  <a:srgbClr val="C85C32"/>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C85C32"/>
              </a:buClr>
              <a:buSzPts val="7200"/>
              <a:buFont typeface="Fira Sans Extra Condensed Medium"/>
              <a:buNone/>
              <a:defRPr sz="7200">
                <a:solidFill>
                  <a:srgbClr val="C85C32"/>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C85C32"/>
              </a:buClr>
              <a:buSzPts val="7200"/>
              <a:buFont typeface="Fira Sans Extra Condensed Medium"/>
              <a:buNone/>
              <a:defRPr sz="7200">
                <a:solidFill>
                  <a:srgbClr val="C85C32"/>
                </a:solidFill>
                <a:latin typeface="Fira Sans Extra Condensed Medium"/>
                <a:ea typeface="Fira Sans Extra Condensed Medium"/>
                <a:cs typeface="Fira Sans Extra Condensed Medium"/>
                <a:sym typeface="Fira Sans Extra Condensed Medium"/>
              </a:defRPr>
            </a:lvl9pPr>
          </a:lstStyle>
          <a:p>
            <a:r>
              <a:t>xx%</a:t>
            </a:r>
          </a:p>
        </p:txBody>
      </p:sp>
      <p:sp>
        <p:nvSpPr>
          <p:cNvPr id="84" name="Google Shape;84;p11"/>
          <p:cNvSpPr txBox="1">
            <a:spLocks noGrp="1"/>
          </p:cNvSpPr>
          <p:nvPr>
            <p:ph type="ctrTitle" idx="2"/>
          </p:nvPr>
        </p:nvSpPr>
        <p:spPr>
          <a:xfrm flipH="1">
            <a:off x="5405875" y="1921150"/>
            <a:ext cx="3375300" cy="10821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6000"/>
            </a:lvl1pPr>
            <a:lvl2pPr lvl="1" rtl="0">
              <a:spcBef>
                <a:spcPts val="0"/>
              </a:spcBef>
              <a:spcAft>
                <a:spcPts val="0"/>
              </a:spcAft>
              <a:buClr>
                <a:srgbClr val="434343"/>
              </a:buClr>
              <a:buSzPts val="1600"/>
              <a:buNone/>
              <a:defRPr sz="1600">
                <a:solidFill>
                  <a:srgbClr val="434343"/>
                </a:solidFill>
              </a:defRPr>
            </a:lvl2pPr>
            <a:lvl3pPr lvl="2" rtl="0">
              <a:spcBef>
                <a:spcPts val="0"/>
              </a:spcBef>
              <a:spcAft>
                <a:spcPts val="0"/>
              </a:spcAft>
              <a:buClr>
                <a:srgbClr val="434343"/>
              </a:buClr>
              <a:buSzPts val="1600"/>
              <a:buNone/>
              <a:defRPr sz="1600">
                <a:solidFill>
                  <a:srgbClr val="434343"/>
                </a:solidFill>
              </a:defRPr>
            </a:lvl3pPr>
            <a:lvl4pPr lvl="3" rtl="0">
              <a:spcBef>
                <a:spcPts val="0"/>
              </a:spcBef>
              <a:spcAft>
                <a:spcPts val="0"/>
              </a:spcAft>
              <a:buClr>
                <a:srgbClr val="434343"/>
              </a:buClr>
              <a:buSzPts val="1600"/>
              <a:buNone/>
              <a:defRPr sz="1600">
                <a:solidFill>
                  <a:srgbClr val="434343"/>
                </a:solidFill>
              </a:defRPr>
            </a:lvl4pPr>
            <a:lvl5pPr lvl="4" rtl="0">
              <a:spcBef>
                <a:spcPts val="0"/>
              </a:spcBef>
              <a:spcAft>
                <a:spcPts val="0"/>
              </a:spcAft>
              <a:buClr>
                <a:srgbClr val="434343"/>
              </a:buClr>
              <a:buSzPts val="1600"/>
              <a:buNone/>
              <a:defRPr sz="1600">
                <a:solidFill>
                  <a:srgbClr val="434343"/>
                </a:solidFill>
              </a:defRPr>
            </a:lvl5pPr>
            <a:lvl6pPr lvl="5" rtl="0">
              <a:spcBef>
                <a:spcPts val="0"/>
              </a:spcBef>
              <a:spcAft>
                <a:spcPts val="0"/>
              </a:spcAft>
              <a:buClr>
                <a:srgbClr val="434343"/>
              </a:buClr>
              <a:buSzPts val="1600"/>
              <a:buNone/>
              <a:defRPr sz="1600">
                <a:solidFill>
                  <a:srgbClr val="434343"/>
                </a:solidFill>
              </a:defRPr>
            </a:lvl6pPr>
            <a:lvl7pPr lvl="6" rtl="0">
              <a:spcBef>
                <a:spcPts val="0"/>
              </a:spcBef>
              <a:spcAft>
                <a:spcPts val="0"/>
              </a:spcAft>
              <a:buClr>
                <a:srgbClr val="434343"/>
              </a:buClr>
              <a:buSzPts val="1600"/>
              <a:buNone/>
              <a:defRPr sz="1600">
                <a:solidFill>
                  <a:srgbClr val="434343"/>
                </a:solidFill>
              </a:defRPr>
            </a:lvl7pPr>
            <a:lvl8pPr lvl="7" rtl="0">
              <a:spcBef>
                <a:spcPts val="0"/>
              </a:spcBef>
              <a:spcAft>
                <a:spcPts val="0"/>
              </a:spcAft>
              <a:buClr>
                <a:srgbClr val="434343"/>
              </a:buClr>
              <a:buSzPts val="1600"/>
              <a:buNone/>
              <a:defRPr sz="1600">
                <a:solidFill>
                  <a:srgbClr val="434343"/>
                </a:solidFill>
              </a:defRPr>
            </a:lvl8pPr>
            <a:lvl9pPr lvl="8" rtl="0">
              <a:spcBef>
                <a:spcPts val="0"/>
              </a:spcBef>
              <a:spcAft>
                <a:spcPts val="0"/>
              </a:spcAft>
              <a:buClr>
                <a:srgbClr val="434343"/>
              </a:buClr>
              <a:buSzPts val="1600"/>
              <a:buNone/>
              <a:defRPr sz="1600">
                <a:solidFill>
                  <a:srgbClr val="434343"/>
                </a:solidFil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4">
  <p:cSld name="CUSTOM_1_1_1_2_1_1_1_1_1_1_1_1">
    <p:bg>
      <p:bgPr>
        <a:solidFill>
          <a:srgbClr val="F6F2E9"/>
        </a:solidFill>
        <a:effectLst/>
      </p:bgPr>
    </p:bg>
    <p:spTree>
      <p:nvGrpSpPr>
        <p:cNvPr id="1" name="Shape 85"/>
        <p:cNvGrpSpPr/>
        <p:nvPr/>
      </p:nvGrpSpPr>
      <p:grpSpPr>
        <a:xfrm>
          <a:off x="0" y="0"/>
          <a:ext cx="0" cy="0"/>
          <a:chOff x="0" y="0"/>
          <a:chExt cx="0" cy="0"/>
        </a:xfrm>
      </p:grpSpPr>
      <p:sp>
        <p:nvSpPr>
          <p:cNvPr id="86" name="Google Shape;86;p12"/>
          <p:cNvSpPr txBox="1">
            <a:spLocks noGrp="1"/>
          </p:cNvSpPr>
          <p:nvPr>
            <p:ph type="title" hasCustomPrompt="1"/>
          </p:nvPr>
        </p:nvSpPr>
        <p:spPr>
          <a:xfrm>
            <a:off x="3546450" y="3843188"/>
            <a:ext cx="2051100" cy="1280700"/>
          </a:xfrm>
          <a:prstGeom prst="rect">
            <a:avLst/>
          </a:prstGeom>
          <a:noFill/>
        </p:spPr>
        <p:txBody>
          <a:bodyPr spcFirstLastPara="1" wrap="square" lIns="91425" tIns="91425" rIns="91425" bIns="91425" anchor="t" anchorCtr="0">
            <a:noAutofit/>
          </a:bodyPr>
          <a:lstStyle>
            <a:lvl1pPr lvl="0" algn="ctr" rtl="0">
              <a:spcBef>
                <a:spcPts val="0"/>
              </a:spcBef>
              <a:spcAft>
                <a:spcPts val="0"/>
              </a:spcAft>
              <a:buSzPts val="7200"/>
              <a:buNone/>
              <a:defRPr sz="7200"/>
            </a:lvl1pPr>
            <a:lvl2pPr lvl="1" algn="ctr" rtl="0">
              <a:spcBef>
                <a:spcPts val="0"/>
              </a:spcBef>
              <a:spcAft>
                <a:spcPts val="0"/>
              </a:spcAft>
              <a:buSzPts val="7200"/>
              <a:buFont typeface="Fira Sans Extra Condensed Medium"/>
              <a:buNone/>
              <a:defRPr sz="72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7200"/>
              <a:buFont typeface="Fira Sans Extra Condensed Medium"/>
              <a:buNone/>
              <a:defRPr sz="72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7200"/>
              <a:buFont typeface="Fira Sans Extra Condensed Medium"/>
              <a:buNone/>
              <a:defRPr sz="72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7200"/>
              <a:buFont typeface="Fira Sans Extra Condensed Medium"/>
              <a:buNone/>
              <a:defRPr sz="72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7200"/>
              <a:buFont typeface="Fira Sans Extra Condensed Medium"/>
              <a:buNone/>
              <a:defRPr sz="72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7200"/>
              <a:buFont typeface="Fira Sans Extra Condensed Medium"/>
              <a:buNone/>
              <a:defRPr sz="72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7200"/>
              <a:buFont typeface="Fira Sans Extra Condensed Medium"/>
              <a:buNone/>
              <a:defRPr sz="72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7200"/>
              <a:buFont typeface="Fira Sans Extra Condensed Medium"/>
              <a:buNone/>
              <a:defRPr sz="7200">
                <a:latin typeface="Fira Sans Extra Condensed Medium"/>
                <a:ea typeface="Fira Sans Extra Condensed Medium"/>
                <a:cs typeface="Fira Sans Extra Condensed Medium"/>
                <a:sym typeface="Fira Sans Extra Condensed Medium"/>
              </a:defRPr>
            </a:lvl9pPr>
          </a:lstStyle>
          <a:p>
            <a:r>
              <a:t>xx%</a:t>
            </a:r>
          </a:p>
        </p:txBody>
      </p:sp>
      <p:sp>
        <p:nvSpPr>
          <p:cNvPr id="87" name="Google Shape;87;p12"/>
          <p:cNvSpPr txBox="1">
            <a:spLocks noGrp="1"/>
          </p:cNvSpPr>
          <p:nvPr>
            <p:ph type="ctrTitle" idx="2"/>
          </p:nvPr>
        </p:nvSpPr>
        <p:spPr>
          <a:xfrm>
            <a:off x="181650" y="2027175"/>
            <a:ext cx="3364800" cy="10821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6000"/>
              <a:buNone/>
              <a:defRPr sz="6000"/>
            </a:lvl1pPr>
            <a:lvl2pPr lvl="1" algn="r" rtl="0">
              <a:spcBef>
                <a:spcPts val="0"/>
              </a:spcBef>
              <a:spcAft>
                <a:spcPts val="0"/>
              </a:spcAft>
              <a:buClr>
                <a:srgbClr val="434343"/>
              </a:buClr>
              <a:buSzPts val="1600"/>
              <a:buNone/>
              <a:defRPr sz="1600">
                <a:solidFill>
                  <a:srgbClr val="434343"/>
                </a:solidFill>
              </a:defRPr>
            </a:lvl2pPr>
            <a:lvl3pPr lvl="2" algn="r" rtl="0">
              <a:spcBef>
                <a:spcPts val="0"/>
              </a:spcBef>
              <a:spcAft>
                <a:spcPts val="0"/>
              </a:spcAft>
              <a:buClr>
                <a:srgbClr val="434343"/>
              </a:buClr>
              <a:buSzPts val="1600"/>
              <a:buNone/>
              <a:defRPr sz="1600">
                <a:solidFill>
                  <a:srgbClr val="434343"/>
                </a:solidFill>
              </a:defRPr>
            </a:lvl3pPr>
            <a:lvl4pPr lvl="3" algn="r" rtl="0">
              <a:spcBef>
                <a:spcPts val="0"/>
              </a:spcBef>
              <a:spcAft>
                <a:spcPts val="0"/>
              </a:spcAft>
              <a:buClr>
                <a:srgbClr val="434343"/>
              </a:buClr>
              <a:buSzPts val="1600"/>
              <a:buNone/>
              <a:defRPr sz="1600">
                <a:solidFill>
                  <a:srgbClr val="434343"/>
                </a:solidFill>
              </a:defRPr>
            </a:lvl4pPr>
            <a:lvl5pPr lvl="4" algn="r" rtl="0">
              <a:spcBef>
                <a:spcPts val="0"/>
              </a:spcBef>
              <a:spcAft>
                <a:spcPts val="0"/>
              </a:spcAft>
              <a:buClr>
                <a:srgbClr val="434343"/>
              </a:buClr>
              <a:buSzPts val="1600"/>
              <a:buNone/>
              <a:defRPr sz="1600">
                <a:solidFill>
                  <a:srgbClr val="434343"/>
                </a:solidFill>
              </a:defRPr>
            </a:lvl5pPr>
            <a:lvl6pPr lvl="5" algn="r" rtl="0">
              <a:spcBef>
                <a:spcPts val="0"/>
              </a:spcBef>
              <a:spcAft>
                <a:spcPts val="0"/>
              </a:spcAft>
              <a:buClr>
                <a:srgbClr val="434343"/>
              </a:buClr>
              <a:buSzPts val="1600"/>
              <a:buNone/>
              <a:defRPr sz="1600">
                <a:solidFill>
                  <a:srgbClr val="434343"/>
                </a:solidFill>
              </a:defRPr>
            </a:lvl6pPr>
            <a:lvl7pPr lvl="6" algn="r" rtl="0">
              <a:spcBef>
                <a:spcPts val="0"/>
              </a:spcBef>
              <a:spcAft>
                <a:spcPts val="0"/>
              </a:spcAft>
              <a:buClr>
                <a:srgbClr val="434343"/>
              </a:buClr>
              <a:buSzPts val="1600"/>
              <a:buNone/>
              <a:defRPr sz="1600">
                <a:solidFill>
                  <a:srgbClr val="434343"/>
                </a:solidFill>
              </a:defRPr>
            </a:lvl7pPr>
            <a:lvl8pPr lvl="7" algn="r" rtl="0">
              <a:spcBef>
                <a:spcPts val="0"/>
              </a:spcBef>
              <a:spcAft>
                <a:spcPts val="0"/>
              </a:spcAft>
              <a:buClr>
                <a:srgbClr val="434343"/>
              </a:buClr>
              <a:buSzPts val="1600"/>
              <a:buNone/>
              <a:defRPr sz="1600">
                <a:solidFill>
                  <a:srgbClr val="434343"/>
                </a:solidFill>
              </a:defRPr>
            </a:lvl8pPr>
            <a:lvl9pPr lvl="8" algn="r" rtl="0">
              <a:spcBef>
                <a:spcPts val="0"/>
              </a:spcBef>
              <a:spcAft>
                <a:spcPts val="0"/>
              </a:spcAft>
              <a:buClr>
                <a:srgbClr val="434343"/>
              </a:buClr>
              <a:buSzPts val="1600"/>
              <a:buNone/>
              <a:defRPr sz="1600">
                <a:solidFill>
                  <a:srgbClr val="434343"/>
                </a:solidFill>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EXT 1">
  <p:cSld name="CUSTOM_1_1_1_2_1_1_1_1_1_1_1_1_1_2">
    <p:bg>
      <p:bgPr>
        <a:solidFill>
          <a:srgbClr val="F6F2E9"/>
        </a:solidFill>
        <a:effectLst/>
      </p:bgPr>
    </p:bg>
    <p:spTree>
      <p:nvGrpSpPr>
        <p:cNvPr id="1" name="Shape 88"/>
        <p:cNvGrpSpPr/>
        <p:nvPr/>
      </p:nvGrpSpPr>
      <p:grpSpPr>
        <a:xfrm>
          <a:off x="0" y="0"/>
          <a:ext cx="0" cy="0"/>
          <a:chOff x="0" y="0"/>
          <a:chExt cx="0" cy="0"/>
        </a:xfrm>
      </p:grpSpPr>
      <p:sp>
        <p:nvSpPr>
          <p:cNvPr id="89" name="Google Shape;89;p13"/>
          <p:cNvSpPr txBox="1">
            <a:spLocks noGrp="1"/>
          </p:cNvSpPr>
          <p:nvPr>
            <p:ph type="ctrTitle"/>
          </p:nvPr>
        </p:nvSpPr>
        <p:spPr>
          <a:xfrm rot="-5400000">
            <a:off x="-1123975" y="2404575"/>
            <a:ext cx="3699300" cy="327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900"/>
              <a:buNone/>
              <a:defRPr sz="900"/>
            </a:lvl1pPr>
            <a:lvl2pPr lvl="1" algn="ctr" rtl="0">
              <a:spcBef>
                <a:spcPts val="0"/>
              </a:spcBef>
              <a:spcAft>
                <a:spcPts val="0"/>
              </a:spcAft>
              <a:buClr>
                <a:srgbClr val="434343"/>
              </a:buClr>
              <a:buSzPts val="900"/>
              <a:buNone/>
              <a:defRPr sz="900">
                <a:solidFill>
                  <a:srgbClr val="434343"/>
                </a:solidFill>
              </a:defRPr>
            </a:lvl2pPr>
            <a:lvl3pPr lvl="2" algn="ctr" rtl="0">
              <a:spcBef>
                <a:spcPts val="0"/>
              </a:spcBef>
              <a:spcAft>
                <a:spcPts val="0"/>
              </a:spcAft>
              <a:buClr>
                <a:srgbClr val="434343"/>
              </a:buClr>
              <a:buSzPts val="900"/>
              <a:buNone/>
              <a:defRPr sz="900">
                <a:solidFill>
                  <a:srgbClr val="434343"/>
                </a:solidFill>
              </a:defRPr>
            </a:lvl3pPr>
            <a:lvl4pPr lvl="3" algn="ctr" rtl="0">
              <a:spcBef>
                <a:spcPts val="0"/>
              </a:spcBef>
              <a:spcAft>
                <a:spcPts val="0"/>
              </a:spcAft>
              <a:buClr>
                <a:srgbClr val="434343"/>
              </a:buClr>
              <a:buSzPts val="900"/>
              <a:buNone/>
              <a:defRPr sz="900">
                <a:solidFill>
                  <a:srgbClr val="434343"/>
                </a:solidFill>
              </a:defRPr>
            </a:lvl4pPr>
            <a:lvl5pPr lvl="4" algn="ctr" rtl="0">
              <a:spcBef>
                <a:spcPts val="0"/>
              </a:spcBef>
              <a:spcAft>
                <a:spcPts val="0"/>
              </a:spcAft>
              <a:buClr>
                <a:srgbClr val="434343"/>
              </a:buClr>
              <a:buSzPts val="900"/>
              <a:buNone/>
              <a:defRPr sz="900">
                <a:solidFill>
                  <a:srgbClr val="434343"/>
                </a:solidFill>
              </a:defRPr>
            </a:lvl5pPr>
            <a:lvl6pPr lvl="5" algn="ctr" rtl="0">
              <a:spcBef>
                <a:spcPts val="0"/>
              </a:spcBef>
              <a:spcAft>
                <a:spcPts val="0"/>
              </a:spcAft>
              <a:buClr>
                <a:srgbClr val="434343"/>
              </a:buClr>
              <a:buSzPts val="900"/>
              <a:buNone/>
              <a:defRPr sz="900">
                <a:solidFill>
                  <a:srgbClr val="434343"/>
                </a:solidFill>
              </a:defRPr>
            </a:lvl6pPr>
            <a:lvl7pPr lvl="6" algn="ctr" rtl="0">
              <a:spcBef>
                <a:spcPts val="0"/>
              </a:spcBef>
              <a:spcAft>
                <a:spcPts val="0"/>
              </a:spcAft>
              <a:buClr>
                <a:srgbClr val="434343"/>
              </a:buClr>
              <a:buSzPts val="900"/>
              <a:buNone/>
              <a:defRPr sz="900">
                <a:solidFill>
                  <a:srgbClr val="434343"/>
                </a:solidFill>
              </a:defRPr>
            </a:lvl7pPr>
            <a:lvl8pPr lvl="7" algn="ctr" rtl="0">
              <a:spcBef>
                <a:spcPts val="0"/>
              </a:spcBef>
              <a:spcAft>
                <a:spcPts val="0"/>
              </a:spcAft>
              <a:buClr>
                <a:srgbClr val="434343"/>
              </a:buClr>
              <a:buSzPts val="900"/>
              <a:buNone/>
              <a:defRPr sz="900">
                <a:solidFill>
                  <a:srgbClr val="434343"/>
                </a:solidFill>
              </a:defRPr>
            </a:lvl8pPr>
            <a:lvl9pPr lvl="8" algn="ctr" rtl="0">
              <a:spcBef>
                <a:spcPts val="0"/>
              </a:spcBef>
              <a:spcAft>
                <a:spcPts val="0"/>
              </a:spcAft>
              <a:buClr>
                <a:srgbClr val="434343"/>
              </a:buClr>
              <a:buSzPts val="900"/>
              <a:buNone/>
              <a:defRPr sz="900">
                <a:solidFill>
                  <a:srgbClr val="434343"/>
                </a:solidFill>
              </a:defRPr>
            </a:lvl9pPr>
          </a:lstStyle>
          <a:p>
            <a:endParaRPr/>
          </a:p>
        </p:txBody>
      </p:sp>
      <p:cxnSp>
        <p:nvCxnSpPr>
          <p:cNvPr id="90" name="Google Shape;90;p13"/>
          <p:cNvCxnSpPr/>
          <p:nvPr/>
        </p:nvCxnSpPr>
        <p:spPr>
          <a:xfrm>
            <a:off x="725650" y="-7125"/>
            <a:ext cx="0" cy="981900"/>
          </a:xfrm>
          <a:prstGeom prst="straightConnector1">
            <a:avLst/>
          </a:prstGeom>
          <a:noFill/>
          <a:ln w="19050" cap="flat" cmpd="sng">
            <a:solidFill>
              <a:schemeClr val="dk2"/>
            </a:solidFill>
            <a:prstDash val="solid"/>
            <a:round/>
            <a:headEnd type="none" w="med" len="med"/>
            <a:tailEnd type="none" w="med" len="med"/>
          </a:ln>
        </p:spPr>
      </p:cxnSp>
      <p:cxnSp>
        <p:nvCxnSpPr>
          <p:cNvPr id="91" name="Google Shape;91;p13"/>
          <p:cNvCxnSpPr/>
          <p:nvPr/>
        </p:nvCxnSpPr>
        <p:spPr>
          <a:xfrm>
            <a:off x="725650" y="4161600"/>
            <a:ext cx="0" cy="981900"/>
          </a:xfrm>
          <a:prstGeom prst="straightConnector1">
            <a:avLst/>
          </a:prstGeom>
          <a:noFill/>
          <a:ln w="19050" cap="flat" cmpd="sng">
            <a:solidFill>
              <a:schemeClr val="dk2"/>
            </a:solidFill>
            <a:prstDash val="solid"/>
            <a:round/>
            <a:headEnd type="none" w="med" len="med"/>
            <a:tailEnd type="none" w="med" len="med"/>
          </a:ln>
        </p:spPr>
      </p:cxnSp>
      <p:sp>
        <p:nvSpPr>
          <p:cNvPr id="92" name="Google Shape;92;p13"/>
          <p:cNvSpPr txBox="1">
            <a:spLocks noGrp="1"/>
          </p:cNvSpPr>
          <p:nvPr>
            <p:ph type="subTitle" idx="1"/>
          </p:nvPr>
        </p:nvSpPr>
        <p:spPr>
          <a:xfrm flipH="1">
            <a:off x="2454600" y="3214475"/>
            <a:ext cx="3137100" cy="1364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900"/>
              <a:buNone/>
              <a:defRPr sz="900"/>
            </a:lvl1pPr>
            <a:lvl2pPr lvl="1" rtl="0">
              <a:lnSpc>
                <a:spcPct val="100000"/>
              </a:lnSpc>
              <a:spcBef>
                <a:spcPts val="0"/>
              </a:spcBef>
              <a:spcAft>
                <a:spcPts val="0"/>
              </a:spcAft>
              <a:buSzPts val="1000"/>
              <a:buNone/>
              <a:defRPr/>
            </a:lvl2pPr>
            <a:lvl3pPr lvl="2" rtl="0">
              <a:lnSpc>
                <a:spcPct val="100000"/>
              </a:lnSpc>
              <a:spcBef>
                <a:spcPts val="0"/>
              </a:spcBef>
              <a:spcAft>
                <a:spcPts val="0"/>
              </a:spcAft>
              <a:buSzPts val="1000"/>
              <a:buNone/>
              <a:defRPr/>
            </a:lvl3pPr>
            <a:lvl4pPr lvl="3" rtl="0">
              <a:lnSpc>
                <a:spcPct val="100000"/>
              </a:lnSpc>
              <a:spcBef>
                <a:spcPts val="0"/>
              </a:spcBef>
              <a:spcAft>
                <a:spcPts val="0"/>
              </a:spcAft>
              <a:buSzPts val="1000"/>
              <a:buNone/>
              <a:defRPr/>
            </a:lvl4pPr>
            <a:lvl5pPr lvl="4" rtl="0">
              <a:lnSpc>
                <a:spcPct val="100000"/>
              </a:lnSpc>
              <a:spcBef>
                <a:spcPts val="0"/>
              </a:spcBef>
              <a:spcAft>
                <a:spcPts val="0"/>
              </a:spcAft>
              <a:buSzPts val="1000"/>
              <a:buNone/>
              <a:defRPr/>
            </a:lvl5pPr>
            <a:lvl6pPr lvl="5" rtl="0">
              <a:lnSpc>
                <a:spcPct val="100000"/>
              </a:lnSpc>
              <a:spcBef>
                <a:spcPts val="0"/>
              </a:spcBef>
              <a:spcAft>
                <a:spcPts val="0"/>
              </a:spcAft>
              <a:buSzPts val="1000"/>
              <a:buNone/>
              <a:defRPr/>
            </a:lvl6pPr>
            <a:lvl7pPr lvl="6" rtl="0">
              <a:lnSpc>
                <a:spcPct val="100000"/>
              </a:lnSpc>
              <a:spcBef>
                <a:spcPts val="0"/>
              </a:spcBef>
              <a:spcAft>
                <a:spcPts val="0"/>
              </a:spcAft>
              <a:buSzPts val="1000"/>
              <a:buNone/>
              <a:defRPr/>
            </a:lvl7pPr>
            <a:lvl8pPr lvl="7" rtl="0">
              <a:lnSpc>
                <a:spcPct val="100000"/>
              </a:lnSpc>
              <a:spcBef>
                <a:spcPts val="0"/>
              </a:spcBef>
              <a:spcAft>
                <a:spcPts val="0"/>
              </a:spcAft>
              <a:buSzPts val="1000"/>
              <a:buNone/>
              <a:defRPr/>
            </a:lvl8pPr>
            <a:lvl9pPr lvl="8" rtl="0">
              <a:lnSpc>
                <a:spcPct val="100000"/>
              </a:lnSpc>
              <a:spcBef>
                <a:spcPts val="0"/>
              </a:spcBef>
              <a:spcAft>
                <a:spcPts val="0"/>
              </a:spcAft>
              <a:buSzPts val="10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5">
  <p:cSld name="CUSTOM_1_1_1_2_1_1_1_1_1_1_1_1_1_1">
    <p:bg>
      <p:bgPr>
        <a:solidFill>
          <a:srgbClr val="F6F2E9"/>
        </a:solidFill>
        <a:effectLst/>
      </p:bgPr>
    </p:bg>
    <p:spTree>
      <p:nvGrpSpPr>
        <p:cNvPr id="1" name="Shape 93"/>
        <p:cNvGrpSpPr/>
        <p:nvPr/>
      </p:nvGrpSpPr>
      <p:grpSpPr>
        <a:xfrm>
          <a:off x="0" y="0"/>
          <a:ext cx="0" cy="0"/>
          <a:chOff x="0" y="0"/>
          <a:chExt cx="0" cy="0"/>
        </a:xfrm>
      </p:grpSpPr>
      <p:sp>
        <p:nvSpPr>
          <p:cNvPr id="94" name="Google Shape;94;p14"/>
          <p:cNvSpPr txBox="1">
            <a:spLocks noGrp="1"/>
          </p:cNvSpPr>
          <p:nvPr>
            <p:ph type="ctrTitle"/>
          </p:nvPr>
        </p:nvSpPr>
        <p:spPr>
          <a:xfrm>
            <a:off x="-469525" y="3128379"/>
            <a:ext cx="4763700" cy="5514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6000"/>
              <a:buNone/>
              <a:defRPr sz="6000"/>
            </a:lvl1pPr>
            <a:lvl2pPr lvl="1" algn="r" rtl="0">
              <a:spcBef>
                <a:spcPts val="0"/>
              </a:spcBef>
              <a:spcAft>
                <a:spcPts val="0"/>
              </a:spcAft>
              <a:buClr>
                <a:srgbClr val="434343"/>
              </a:buClr>
              <a:buSzPts val="1600"/>
              <a:buNone/>
              <a:defRPr sz="1600">
                <a:solidFill>
                  <a:srgbClr val="434343"/>
                </a:solidFill>
              </a:defRPr>
            </a:lvl2pPr>
            <a:lvl3pPr lvl="2" algn="r" rtl="0">
              <a:spcBef>
                <a:spcPts val="0"/>
              </a:spcBef>
              <a:spcAft>
                <a:spcPts val="0"/>
              </a:spcAft>
              <a:buClr>
                <a:srgbClr val="434343"/>
              </a:buClr>
              <a:buSzPts val="1600"/>
              <a:buNone/>
              <a:defRPr sz="1600">
                <a:solidFill>
                  <a:srgbClr val="434343"/>
                </a:solidFill>
              </a:defRPr>
            </a:lvl3pPr>
            <a:lvl4pPr lvl="3" algn="r" rtl="0">
              <a:spcBef>
                <a:spcPts val="0"/>
              </a:spcBef>
              <a:spcAft>
                <a:spcPts val="0"/>
              </a:spcAft>
              <a:buClr>
                <a:srgbClr val="434343"/>
              </a:buClr>
              <a:buSzPts val="1600"/>
              <a:buNone/>
              <a:defRPr sz="1600">
                <a:solidFill>
                  <a:srgbClr val="434343"/>
                </a:solidFill>
              </a:defRPr>
            </a:lvl4pPr>
            <a:lvl5pPr lvl="4" algn="r" rtl="0">
              <a:spcBef>
                <a:spcPts val="0"/>
              </a:spcBef>
              <a:spcAft>
                <a:spcPts val="0"/>
              </a:spcAft>
              <a:buClr>
                <a:srgbClr val="434343"/>
              </a:buClr>
              <a:buSzPts val="1600"/>
              <a:buNone/>
              <a:defRPr sz="1600">
                <a:solidFill>
                  <a:srgbClr val="434343"/>
                </a:solidFill>
              </a:defRPr>
            </a:lvl5pPr>
            <a:lvl6pPr lvl="5" algn="r" rtl="0">
              <a:spcBef>
                <a:spcPts val="0"/>
              </a:spcBef>
              <a:spcAft>
                <a:spcPts val="0"/>
              </a:spcAft>
              <a:buClr>
                <a:srgbClr val="434343"/>
              </a:buClr>
              <a:buSzPts val="1600"/>
              <a:buNone/>
              <a:defRPr sz="1600">
                <a:solidFill>
                  <a:srgbClr val="434343"/>
                </a:solidFill>
              </a:defRPr>
            </a:lvl6pPr>
            <a:lvl7pPr lvl="6" algn="r" rtl="0">
              <a:spcBef>
                <a:spcPts val="0"/>
              </a:spcBef>
              <a:spcAft>
                <a:spcPts val="0"/>
              </a:spcAft>
              <a:buClr>
                <a:srgbClr val="434343"/>
              </a:buClr>
              <a:buSzPts val="1600"/>
              <a:buNone/>
              <a:defRPr sz="1600">
                <a:solidFill>
                  <a:srgbClr val="434343"/>
                </a:solidFill>
              </a:defRPr>
            </a:lvl7pPr>
            <a:lvl8pPr lvl="7" algn="r" rtl="0">
              <a:spcBef>
                <a:spcPts val="0"/>
              </a:spcBef>
              <a:spcAft>
                <a:spcPts val="0"/>
              </a:spcAft>
              <a:buClr>
                <a:srgbClr val="434343"/>
              </a:buClr>
              <a:buSzPts val="1600"/>
              <a:buNone/>
              <a:defRPr sz="1600">
                <a:solidFill>
                  <a:srgbClr val="434343"/>
                </a:solidFill>
              </a:defRPr>
            </a:lvl8pPr>
            <a:lvl9pPr lvl="8" algn="r" rtl="0">
              <a:spcBef>
                <a:spcPts val="0"/>
              </a:spcBef>
              <a:spcAft>
                <a:spcPts val="0"/>
              </a:spcAft>
              <a:buClr>
                <a:srgbClr val="434343"/>
              </a:buClr>
              <a:buSzPts val="1600"/>
              <a:buNone/>
              <a:defRPr sz="1600">
                <a:solidFill>
                  <a:srgbClr val="434343"/>
                </a:solidFill>
              </a:defRPr>
            </a:lvl9pPr>
          </a:lstStyle>
          <a:p>
            <a:endParaRPr/>
          </a:p>
        </p:txBody>
      </p:sp>
      <p:sp>
        <p:nvSpPr>
          <p:cNvPr id="95" name="Google Shape;95;p14"/>
          <p:cNvSpPr txBox="1">
            <a:spLocks noGrp="1"/>
          </p:cNvSpPr>
          <p:nvPr>
            <p:ph type="title" idx="2" hasCustomPrompt="1"/>
          </p:nvPr>
        </p:nvSpPr>
        <p:spPr>
          <a:xfrm>
            <a:off x="1753675" y="718575"/>
            <a:ext cx="2051100" cy="1280700"/>
          </a:xfrm>
          <a:prstGeom prst="rect">
            <a:avLst/>
          </a:prstGeom>
          <a:noFill/>
        </p:spPr>
        <p:txBody>
          <a:bodyPr spcFirstLastPara="1" wrap="square" lIns="91425" tIns="91425" rIns="91425" bIns="91425" anchor="t" anchorCtr="0">
            <a:noAutofit/>
          </a:bodyPr>
          <a:lstStyle>
            <a:lvl1pPr lvl="0" rtl="0">
              <a:spcBef>
                <a:spcPts val="0"/>
              </a:spcBef>
              <a:spcAft>
                <a:spcPts val="0"/>
              </a:spcAft>
              <a:buSzPts val="7200"/>
              <a:buNone/>
              <a:defRPr sz="7200"/>
            </a:lvl1pPr>
            <a:lvl2pPr lvl="1" algn="ctr" rtl="0">
              <a:spcBef>
                <a:spcPts val="0"/>
              </a:spcBef>
              <a:spcAft>
                <a:spcPts val="0"/>
              </a:spcAft>
              <a:buClr>
                <a:srgbClr val="434343"/>
              </a:buClr>
              <a:buSzPts val="7200"/>
              <a:buFont typeface="Fira Sans Extra Condensed Medium"/>
              <a:buNone/>
              <a:defRPr sz="7200">
                <a:solidFill>
                  <a:srgbClr val="434343"/>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rgbClr val="434343"/>
              </a:buClr>
              <a:buSzPts val="7200"/>
              <a:buFont typeface="Fira Sans Extra Condensed Medium"/>
              <a:buNone/>
              <a:defRPr sz="7200">
                <a:solidFill>
                  <a:srgbClr val="434343"/>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rgbClr val="434343"/>
              </a:buClr>
              <a:buSzPts val="7200"/>
              <a:buFont typeface="Fira Sans Extra Condensed Medium"/>
              <a:buNone/>
              <a:defRPr sz="7200">
                <a:solidFill>
                  <a:srgbClr val="434343"/>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rgbClr val="434343"/>
              </a:buClr>
              <a:buSzPts val="7200"/>
              <a:buFont typeface="Fira Sans Extra Condensed Medium"/>
              <a:buNone/>
              <a:defRPr sz="7200">
                <a:solidFill>
                  <a:srgbClr val="434343"/>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rgbClr val="434343"/>
              </a:buClr>
              <a:buSzPts val="7200"/>
              <a:buFont typeface="Fira Sans Extra Condensed Medium"/>
              <a:buNone/>
              <a:defRPr sz="7200">
                <a:solidFill>
                  <a:srgbClr val="434343"/>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rgbClr val="434343"/>
              </a:buClr>
              <a:buSzPts val="7200"/>
              <a:buFont typeface="Fira Sans Extra Condensed Medium"/>
              <a:buNone/>
              <a:defRPr sz="7200">
                <a:solidFill>
                  <a:srgbClr val="434343"/>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rgbClr val="434343"/>
              </a:buClr>
              <a:buSzPts val="7200"/>
              <a:buFont typeface="Fira Sans Extra Condensed Medium"/>
              <a:buNone/>
              <a:defRPr sz="7200">
                <a:solidFill>
                  <a:srgbClr val="434343"/>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rgbClr val="434343"/>
              </a:buClr>
              <a:buSzPts val="7200"/>
              <a:buFont typeface="Fira Sans Extra Condensed Medium"/>
              <a:buNone/>
              <a:defRPr sz="7200">
                <a:solidFill>
                  <a:srgbClr val="434343"/>
                </a:solidFill>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DESIGN 2">
  <p:cSld name="CUSTOM_1_1_1_2_1_1_1_1_1_1_1_1_1_1_2">
    <p:bg>
      <p:bgPr>
        <a:solidFill>
          <a:srgbClr val="F6F2E9"/>
        </a:solidFill>
        <a:effectLst/>
      </p:bgPr>
    </p:bg>
    <p:spTree>
      <p:nvGrpSpPr>
        <p:cNvPr id="1" name="Shape 96"/>
        <p:cNvGrpSpPr/>
        <p:nvPr/>
      </p:nvGrpSpPr>
      <p:grpSpPr>
        <a:xfrm>
          <a:off x="0" y="0"/>
          <a:ext cx="0" cy="0"/>
          <a:chOff x="0" y="0"/>
          <a:chExt cx="0" cy="0"/>
        </a:xfrm>
      </p:grpSpPr>
      <p:sp>
        <p:nvSpPr>
          <p:cNvPr id="97" name="Google Shape;97;p15"/>
          <p:cNvSpPr txBox="1">
            <a:spLocks noGrp="1"/>
          </p:cNvSpPr>
          <p:nvPr>
            <p:ph type="ctrTitle"/>
          </p:nvPr>
        </p:nvSpPr>
        <p:spPr>
          <a:xfrm rot="-5400000">
            <a:off x="-1123975" y="2404575"/>
            <a:ext cx="3699300" cy="327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900"/>
              <a:buNone/>
              <a:defRPr sz="900"/>
            </a:lvl1pPr>
            <a:lvl2pPr lvl="1" algn="ctr" rtl="0">
              <a:spcBef>
                <a:spcPts val="0"/>
              </a:spcBef>
              <a:spcAft>
                <a:spcPts val="0"/>
              </a:spcAft>
              <a:buClr>
                <a:srgbClr val="434343"/>
              </a:buClr>
              <a:buSzPts val="900"/>
              <a:buNone/>
              <a:defRPr sz="900">
                <a:solidFill>
                  <a:srgbClr val="434343"/>
                </a:solidFill>
              </a:defRPr>
            </a:lvl2pPr>
            <a:lvl3pPr lvl="2" algn="ctr" rtl="0">
              <a:spcBef>
                <a:spcPts val="0"/>
              </a:spcBef>
              <a:spcAft>
                <a:spcPts val="0"/>
              </a:spcAft>
              <a:buClr>
                <a:srgbClr val="434343"/>
              </a:buClr>
              <a:buSzPts val="900"/>
              <a:buNone/>
              <a:defRPr sz="900">
                <a:solidFill>
                  <a:srgbClr val="434343"/>
                </a:solidFill>
              </a:defRPr>
            </a:lvl3pPr>
            <a:lvl4pPr lvl="3" algn="ctr" rtl="0">
              <a:spcBef>
                <a:spcPts val="0"/>
              </a:spcBef>
              <a:spcAft>
                <a:spcPts val="0"/>
              </a:spcAft>
              <a:buClr>
                <a:srgbClr val="434343"/>
              </a:buClr>
              <a:buSzPts val="900"/>
              <a:buNone/>
              <a:defRPr sz="900">
                <a:solidFill>
                  <a:srgbClr val="434343"/>
                </a:solidFill>
              </a:defRPr>
            </a:lvl4pPr>
            <a:lvl5pPr lvl="4" algn="ctr" rtl="0">
              <a:spcBef>
                <a:spcPts val="0"/>
              </a:spcBef>
              <a:spcAft>
                <a:spcPts val="0"/>
              </a:spcAft>
              <a:buClr>
                <a:srgbClr val="434343"/>
              </a:buClr>
              <a:buSzPts val="900"/>
              <a:buNone/>
              <a:defRPr sz="900">
                <a:solidFill>
                  <a:srgbClr val="434343"/>
                </a:solidFill>
              </a:defRPr>
            </a:lvl5pPr>
            <a:lvl6pPr lvl="5" algn="ctr" rtl="0">
              <a:spcBef>
                <a:spcPts val="0"/>
              </a:spcBef>
              <a:spcAft>
                <a:spcPts val="0"/>
              </a:spcAft>
              <a:buClr>
                <a:srgbClr val="434343"/>
              </a:buClr>
              <a:buSzPts val="900"/>
              <a:buNone/>
              <a:defRPr sz="900">
                <a:solidFill>
                  <a:srgbClr val="434343"/>
                </a:solidFill>
              </a:defRPr>
            </a:lvl6pPr>
            <a:lvl7pPr lvl="6" algn="ctr" rtl="0">
              <a:spcBef>
                <a:spcPts val="0"/>
              </a:spcBef>
              <a:spcAft>
                <a:spcPts val="0"/>
              </a:spcAft>
              <a:buClr>
                <a:srgbClr val="434343"/>
              </a:buClr>
              <a:buSzPts val="900"/>
              <a:buNone/>
              <a:defRPr sz="900">
                <a:solidFill>
                  <a:srgbClr val="434343"/>
                </a:solidFill>
              </a:defRPr>
            </a:lvl7pPr>
            <a:lvl8pPr lvl="7" algn="ctr" rtl="0">
              <a:spcBef>
                <a:spcPts val="0"/>
              </a:spcBef>
              <a:spcAft>
                <a:spcPts val="0"/>
              </a:spcAft>
              <a:buClr>
                <a:srgbClr val="434343"/>
              </a:buClr>
              <a:buSzPts val="900"/>
              <a:buNone/>
              <a:defRPr sz="900">
                <a:solidFill>
                  <a:srgbClr val="434343"/>
                </a:solidFill>
              </a:defRPr>
            </a:lvl8pPr>
            <a:lvl9pPr lvl="8" algn="ctr" rtl="0">
              <a:spcBef>
                <a:spcPts val="0"/>
              </a:spcBef>
              <a:spcAft>
                <a:spcPts val="0"/>
              </a:spcAft>
              <a:buClr>
                <a:srgbClr val="434343"/>
              </a:buClr>
              <a:buSzPts val="900"/>
              <a:buNone/>
              <a:defRPr sz="900">
                <a:solidFill>
                  <a:srgbClr val="434343"/>
                </a:solidFill>
              </a:defRPr>
            </a:lvl9pPr>
          </a:lstStyle>
          <a:p>
            <a:endParaRPr/>
          </a:p>
        </p:txBody>
      </p:sp>
      <p:cxnSp>
        <p:nvCxnSpPr>
          <p:cNvPr id="98" name="Google Shape;98;p15"/>
          <p:cNvCxnSpPr/>
          <p:nvPr/>
        </p:nvCxnSpPr>
        <p:spPr>
          <a:xfrm>
            <a:off x="725650" y="-7125"/>
            <a:ext cx="0" cy="981900"/>
          </a:xfrm>
          <a:prstGeom prst="straightConnector1">
            <a:avLst/>
          </a:prstGeom>
          <a:noFill/>
          <a:ln w="19050" cap="flat" cmpd="sng">
            <a:solidFill>
              <a:schemeClr val="dk2"/>
            </a:solidFill>
            <a:prstDash val="solid"/>
            <a:round/>
            <a:headEnd type="none" w="med" len="med"/>
            <a:tailEnd type="none" w="med" len="med"/>
          </a:ln>
        </p:spPr>
      </p:cxnSp>
      <p:cxnSp>
        <p:nvCxnSpPr>
          <p:cNvPr id="99" name="Google Shape;99;p15"/>
          <p:cNvCxnSpPr/>
          <p:nvPr/>
        </p:nvCxnSpPr>
        <p:spPr>
          <a:xfrm>
            <a:off x="725650" y="4161600"/>
            <a:ext cx="0" cy="981900"/>
          </a:xfrm>
          <a:prstGeom prst="straightConnector1">
            <a:avLst/>
          </a:prstGeom>
          <a:noFill/>
          <a:ln w="19050" cap="flat" cmpd="sng">
            <a:solidFill>
              <a:schemeClr val="dk2"/>
            </a:solidFill>
            <a:prstDash val="solid"/>
            <a:round/>
            <a:headEnd type="none" w="med" len="med"/>
            <a:tailEnd type="none" w="med" len="med"/>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6">
  <p:cSld name="CUSTOM_1_1_1_2_1_1_1_1_1_1_1_1_1_1_1">
    <p:bg>
      <p:bgPr>
        <a:solidFill>
          <a:srgbClr val="F6F2E9"/>
        </a:solidFill>
        <a:effectLst/>
      </p:bgPr>
    </p:bg>
    <p:spTree>
      <p:nvGrpSpPr>
        <p:cNvPr id="1" name="Shape 100"/>
        <p:cNvGrpSpPr/>
        <p:nvPr/>
      </p:nvGrpSpPr>
      <p:grpSpPr>
        <a:xfrm>
          <a:off x="0" y="0"/>
          <a:ext cx="0" cy="0"/>
          <a:chOff x="0" y="0"/>
          <a:chExt cx="0" cy="0"/>
        </a:xfrm>
      </p:grpSpPr>
      <p:sp>
        <p:nvSpPr>
          <p:cNvPr id="101" name="Google Shape;101;p16"/>
          <p:cNvSpPr txBox="1">
            <a:spLocks noGrp="1"/>
          </p:cNvSpPr>
          <p:nvPr>
            <p:ph type="ctrTitle"/>
          </p:nvPr>
        </p:nvSpPr>
        <p:spPr>
          <a:xfrm flipH="1">
            <a:off x="4097400" y="3555250"/>
            <a:ext cx="4200900" cy="5514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6000"/>
            </a:lvl1pPr>
            <a:lvl2pPr lvl="1" rtl="0">
              <a:spcBef>
                <a:spcPts val="0"/>
              </a:spcBef>
              <a:spcAft>
                <a:spcPts val="0"/>
              </a:spcAft>
              <a:buClr>
                <a:srgbClr val="434343"/>
              </a:buClr>
              <a:buSzPts val="1600"/>
              <a:buNone/>
              <a:defRPr sz="1600">
                <a:solidFill>
                  <a:srgbClr val="434343"/>
                </a:solidFill>
              </a:defRPr>
            </a:lvl2pPr>
            <a:lvl3pPr lvl="2" rtl="0">
              <a:spcBef>
                <a:spcPts val="0"/>
              </a:spcBef>
              <a:spcAft>
                <a:spcPts val="0"/>
              </a:spcAft>
              <a:buClr>
                <a:srgbClr val="434343"/>
              </a:buClr>
              <a:buSzPts val="1600"/>
              <a:buNone/>
              <a:defRPr sz="1600">
                <a:solidFill>
                  <a:srgbClr val="434343"/>
                </a:solidFill>
              </a:defRPr>
            </a:lvl3pPr>
            <a:lvl4pPr lvl="3" rtl="0">
              <a:spcBef>
                <a:spcPts val="0"/>
              </a:spcBef>
              <a:spcAft>
                <a:spcPts val="0"/>
              </a:spcAft>
              <a:buClr>
                <a:srgbClr val="434343"/>
              </a:buClr>
              <a:buSzPts val="1600"/>
              <a:buNone/>
              <a:defRPr sz="1600">
                <a:solidFill>
                  <a:srgbClr val="434343"/>
                </a:solidFill>
              </a:defRPr>
            </a:lvl4pPr>
            <a:lvl5pPr lvl="4" rtl="0">
              <a:spcBef>
                <a:spcPts val="0"/>
              </a:spcBef>
              <a:spcAft>
                <a:spcPts val="0"/>
              </a:spcAft>
              <a:buClr>
                <a:srgbClr val="434343"/>
              </a:buClr>
              <a:buSzPts val="1600"/>
              <a:buNone/>
              <a:defRPr sz="1600">
                <a:solidFill>
                  <a:srgbClr val="434343"/>
                </a:solidFill>
              </a:defRPr>
            </a:lvl5pPr>
            <a:lvl6pPr lvl="5" rtl="0">
              <a:spcBef>
                <a:spcPts val="0"/>
              </a:spcBef>
              <a:spcAft>
                <a:spcPts val="0"/>
              </a:spcAft>
              <a:buClr>
                <a:srgbClr val="434343"/>
              </a:buClr>
              <a:buSzPts val="1600"/>
              <a:buNone/>
              <a:defRPr sz="1600">
                <a:solidFill>
                  <a:srgbClr val="434343"/>
                </a:solidFill>
              </a:defRPr>
            </a:lvl6pPr>
            <a:lvl7pPr lvl="6" rtl="0">
              <a:spcBef>
                <a:spcPts val="0"/>
              </a:spcBef>
              <a:spcAft>
                <a:spcPts val="0"/>
              </a:spcAft>
              <a:buClr>
                <a:srgbClr val="434343"/>
              </a:buClr>
              <a:buSzPts val="1600"/>
              <a:buNone/>
              <a:defRPr sz="1600">
                <a:solidFill>
                  <a:srgbClr val="434343"/>
                </a:solidFill>
              </a:defRPr>
            </a:lvl7pPr>
            <a:lvl8pPr lvl="7" rtl="0">
              <a:spcBef>
                <a:spcPts val="0"/>
              </a:spcBef>
              <a:spcAft>
                <a:spcPts val="0"/>
              </a:spcAft>
              <a:buClr>
                <a:srgbClr val="434343"/>
              </a:buClr>
              <a:buSzPts val="1600"/>
              <a:buNone/>
              <a:defRPr sz="1600">
                <a:solidFill>
                  <a:srgbClr val="434343"/>
                </a:solidFill>
              </a:defRPr>
            </a:lvl8pPr>
            <a:lvl9pPr lvl="8" rtl="0">
              <a:spcBef>
                <a:spcPts val="0"/>
              </a:spcBef>
              <a:spcAft>
                <a:spcPts val="0"/>
              </a:spcAft>
              <a:buClr>
                <a:srgbClr val="434343"/>
              </a:buClr>
              <a:buSzPts val="1600"/>
              <a:buNone/>
              <a:defRPr sz="1600">
                <a:solidFill>
                  <a:srgbClr val="434343"/>
                </a:solidFill>
              </a:defRPr>
            </a:lvl9pPr>
          </a:lstStyle>
          <a:p>
            <a:endParaRPr/>
          </a:p>
        </p:txBody>
      </p:sp>
      <p:sp>
        <p:nvSpPr>
          <p:cNvPr id="102" name="Google Shape;102;p16"/>
          <p:cNvSpPr txBox="1">
            <a:spLocks noGrp="1"/>
          </p:cNvSpPr>
          <p:nvPr>
            <p:ph type="title" idx="2" hasCustomPrompt="1"/>
          </p:nvPr>
        </p:nvSpPr>
        <p:spPr>
          <a:xfrm flipH="1">
            <a:off x="6206225" y="718575"/>
            <a:ext cx="2051100" cy="1280700"/>
          </a:xfrm>
          <a:prstGeom prst="rect">
            <a:avLst/>
          </a:prstGeom>
          <a:noFill/>
        </p:spPr>
        <p:txBody>
          <a:bodyPr spcFirstLastPara="1" wrap="square" lIns="91425" tIns="91425" rIns="91425" bIns="91425" anchor="t" anchorCtr="0">
            <a:noAutofit/>
          </a:bodyPr>
          <a:lstStyle>
            <a:lvl1pPr lvl="0" algn="r" rtl="0">
              <a:spcBef>
                <a:spcPts val="0"/>
              </a:spcBef>
              <a:spcAft>
                <a:spcPts val="0"/>
              </a:spcAft>
              <a:buSzPts val="7200"/>
              <a:buNone/>
              <a:defRPr sz="7200"/>
            </a:lvl1pPr>
            <a:lvl2pPr lvl="1" algn="r" rtl="0">
              <a:spcBef>
                <a:spcPts val="0"/>
              </a:spcBef>
              <a:spcAft>
                <a:spcPts val="0"/>
              </a:spcAft>
              <a:buClr>
                <a:srgbClr val="434343"/>
              </a:buClr>
              <a:buSzPts val="7200"/>
              <a:buFont typeface="Fira Sans Extra Condensed Medium"/>
              <a:buNone/>
              <a:defRPr sz="7200">
                <a:solidFill>
                  <a:srgbClr val="434343"/>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rgbClr val="434343"/>
              </a:buClr>
              <a:buSzPts val="7200"/>
              <a:buFont typeface="Fira Sans Extra Condensed Medium"/>
              <a:buNone/>
              <a:defRPr sz="7200">
                <a:solidFill>
                  <a:srgbClr val="434343"/>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rgbClr val="434343"/>
              </a:buClr>
              <a:buSzPts val="7200"/>
              <a:buFont typeface="Fira Sans Extra Condensed Medium"/>
              <a:buNone/>
              <a:defRPr sz="7200">
                <a:solidFill>
                  <a:srgbClr val="434343"/>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rgbClr val="434343"/>
              </a:buClr>
              <a:buSzPts val="7200"/>
              <a:buFont typeface="Fira Sans Extra Condensed Medium"/>
              <a:buNone/>
              <a:defRPr sz="7200">
                <a:solidFill>
                  <a:srgbClr val="434343"/>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rgbClr val="434343"/>
              </a:buClr>
              <a:buSzPts val="7200"/>
              <a:buFont typeface="Fira Sans Extra Condensed Medium"/>
              <a:buNone/>
              <a:defRPr sz="7200">
                <a:solidFill>
                  <a:srgbClr val="434343"/>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rgbClr val="434343"/>
              </a:buClr>
              <a:buSzPts val="7200"/>
              <a:buFont typeface="Fira Sans Extra Condensed Medium"/>
              <a:buNone/>
              <a:defRPr sz="7200">
                <a:solidFill>
                  <a:srgbClr val="434343"/>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rgbClr val="434343"/>
              </a:buClr>
              <a:buSzPts val="7200"/>
              <a:buFont typeface="Fira Sans Extra Condensed Medium"/>
              <a:buNone/>
              <a:defRPr sz="7200">
                <a:solidFill>
                  <a:srgbClr val="434343"/>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rgbClr val="434343"/>
              </a:buClr>
              <a:buSzPts val="7200"/>
              <a:buFont typeface="Fira Sans Extra Condensed Medium"/>
              <a:buNone/>
              <a:defRPr sz="7200">
                <a:solidFill>
                  <a:srgbClr val="434343"/>
                </a:solidFill>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2 COLUMNS 2">
  <p:cSld name="CUSTOM_1_1_1_2_1_1_1_1_1_1_1_1_1_1_1_1">
    <p:bg>
      <p:bgPr>
        <a:solidFill>
          <a:srgbClr val="F6F2E9"/>
        </a:solidFill>
        <a:effectLst/>
      </p:bgPr>
    </p:bg>
    <p:spTree>
      <p:nvGrpSpPr>
        <p:cNvPr id="1" name="Shape 103"/>
        <p:cNvGrpSpPr/>
        <p:nvPr/>
      </p:nvGrpSpPr>
      <p:grpSpPr>
        <a:xfrm>
          <a:off x="0" y="0"/>
          <a:ext cx="0" cy="0"/>
          <a:chOff x="0" y="0"/>
          <a:chExt cx="0" cy="0"/>
        </a:xfrm>
      </p:grpSpPr>
      <p:sp>
        <p:nvSpPr>
          <p:cNvPr id="104" name="Google Shape;104;p17"/>
          <p:cNvSpPr txBox="1">
            <a:spLocks noGrp="1"/>
          </p:cNvSpPr>
          <p:nvPr>
            <p:ph type="ctrTitle"/>
          </p:nvPr>
        </p:nvSpPr>
        <p:spPr>
          <a:xfrm rot="-5400000">
            <a:off x="-1123975" y="2404575"/>
            <a:ext cx="3699300" cy="327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900"/>
              <a:buNone/>
              <a:defRPr sz="900"/>
            </a:lvl1pPr>
            <a:lvl2pPr lvl="1" algn="ctr" rtl="0">
              <a:spcBef>
                <a:spcPts val="0"/>
              </a:spcBef>
              <a:spcAft>
                <a:spcPts val="0"/>
              </a:spcAft>
              <a:buClr>
                <a:srgbClr val="434343"/>
              </a:buClr>
              <a:buSzPts val="900"/>
              <a:buNone/>
              <a:defRPr sz="900">
                <a:solidFill>
                  <a:srgbClr val="434343"/>
                </a:solidFill>
              </a:defRPr>
            </a:lvl2pPr>
            <a:lvl3pPr lvl="2" algn="ctr" rtl="0">
              <a:spcBef>
                <a:spcPts val="0"/>
              </a:spcBef>
              <a:spcAft>
                <a:spcPts val="0"/>
              </a:spcAft>
              <a:buClr>
                <a:srgbClr val="434343"/>
              </a:buClr>
              <a:buSzPts val="900"/>
              <a:buNone/>
              <a:defRPr sz="900">
                <a:solidFill>
                  <a:srgbClr val="434343"/>
                </a:solidFill>
              </a:defRPr>
            </a:lvl3pPr>
            <a:lvl4pPr lvl="3" algn="ctr" rtl="0">
              <a:spcBef>
                <a:spcPts val="0"/>
              </a:spcBef>
              <a:spcAft>
                <a:spcPts val="0"/>
              </a:spcAft>
              <a:buClr>
                <a:srgbClr val="434343"/>
              </a:buClr>
              <a:buSzPts val="900"/>
              <a:buNone/>
              <a:defRPr sz="900">
                <a:solidFill>
                  <a:srgbClr val="434343"/>
                </a:solidFill>
              </a:defRPr>
            </a:lvl4pPr>
            <a:lvl5pPr lvl="4" algn="ctr" rtl="0">
              <a:spcBef>
                <a:spcPts val="0"/>
              </a:spcBef>
              <a:spcAft>
                <a:spcPts val="0"/>
              </a:spcAft>
              <a:buClr>
                <a:srgbClr val="434343"/>
              </a:buClr>
              <a:buSzPts val="900"/>
              <a:buNone/>
              <a:defRPr sz="900">
                <a:solidFill>
                  <a:srgbClr val="434343"/>
                </a:solidFill>
              </a:defRPr>
            </a:lvl5pPr>
            <a:lvl6pPr lvl="5" algn="ctr" rtl="0">
              <a:spcBef>
                <a:spcPts val="0"/>
              </a:spcBef>
              <a:spcAft>
                <a:spcPts val="0"/>
              </a:spcAft>
              <a:buClr>
                <a:srgbClr val="434343"/>
              </a:buClr>
              <a:buSzPts val="900"/>
              <a:buNone/>
              <a:defRPr sz="900">
                <a:solidFill>
                  <a:srgbClr val="434343"/>
                </a:solidFill>
              </a:defRPr>
            </a:lvl6pPr>
            <a:lvl7pPr lvl="6" algn="ctr" rtl="0">
              <a:spcBef>
                <a:spcPts val="0"/>
              </a:spcBef>
              <a:spcAft>
                <a:spcPts val="0"/>
              </a:spcAft>
              <a:buClr>
                <a:srgbClr val="434343"/>
              </a:buClr>
              <a:buSzPts val="900"/>
              <a:buNone/>
              <a:defRPr sz="900">
                <a:solidFill>
                  <a:srgbClr val="434343"/>
                </a:solidFill>
              </a:defRPr>
            </a:lvl7pPr>
            <a:lvl8pPr lvl="7" algn="ctr" rtl="0">
              <a:spcBef>
                <a:spcPts val="0"/>
              </a:spcBef>
              <a:spcAft>
                <a:spcPts val="0"/>
              </a:spcAft>
              <a:buClr>
                <a:srgbClr val="434343"/>
              </a:buClr>
              <a:buSzPts val="900"/>
              <a:buNone/>
              <a:defRPr sz="900">
                <a:solidFill>
                  <a:srgbClr val="434343"/>
                </a:solidFill>
              </a:defRPr>
            </a:lvl8pPr>
            <a:lvl9pPr lvl="8" algn="ctr" rtl="0">
              <a:spcBef>
                <a:spcPts val="0"/>
              </a:spcBef>
              <a:spcAft>
                <a:spcPts val="0"/>
              </a:spcAft>
              <a:buClr>
                <a:srgbClr val="434343"/>
              </a:buClr>
              <a:buSzPts val="900"/>
              <a:buNone/>
              <a:defRPr sz="900">
                <a:solidFill>
                  <a:srgbClr val="434343"/>
                </a:solidFill>
              </a:defRPr>
            </a:lvl9pPr>
          </a:lstStyle>
          <a:p>
            <a:endParaRPr/>
          </a:p>
        </p:txBody>
      </p:sp>
      <p:cxnSp>
        <p:nvCxnSpPr>
          <p:cNvPr id="105" name="Google Shape;105;p17"/>
          <p:cNvCxnSpPr/>
          <p:nvPr/>
        </p:nvCxnSpPr>
        <p:spPr>
          <a:xfrm>
            <a:off x="725650" y="-7125"/>
            <a:ext cx="0" cy="981900"/>
          </a:xfrm>
          <a:prstGeom prst="straightConnector1">
            <a:avLst/>
          </a:prstGeom>
          <a:noFill/>
          <a:ln w="19050" cap="flat" cmpd="sng">
            <a:solidFill>
              <a:schemeClr val="dk2"/>
            </a:solidFill>
            <a:prstDash val="solid"/>
            <a:round/>
            <a:headEnd type="none" w="med" len="med"/>
            <a:tailEnd type="none" w="med" len="med"/>
          </a:ln>
        </p:spPr>
      </p:cxnSp>
      <p:cxnSp>
        <p:nvCxnSpPr>
          <p:cNvPr id="106" name="Google Shape;106;p17"/>
          <p:cNvCxnSpPr/>
          <p:nvPr/>
        </p:nvCxnSpPr>
        <p:spPr>
          <a:xfrm>
            <a:off x="725650" y="4161600"/>
            <a:ext cx="0" cy="981900"/>
          </a:xfrm>
          <a:prstGeom prst="straightConnector1">
            <a:avLst/>
          </a:prstGeom>
          <a:noFill/>
          <a:ln w="19050" cap="flat" cmpd="sng">
            <a:solidFill>
              <a:schemeClr val="dk2"/>
            </a:solidFill>
            <a:prstDash val="solid"/>
            <a:round/>
            <a:headEnd type="none" w="med" len="med"/>
            <a:tailEnd type="none" w="med" len="med"/>
          </a:ln>
        </p:spPr>
      </p:cxnSp>
      <p:sp>
        <p:nvSpPr>
          <p:cNvPr id="107" name="Google Shape;107;p17"/>
          <p:cNvSpPr txBox="1">
            <a:spLocks noGrp="1"/>
          </p:cNvSpPr>
          <p:nvPr>
            <p:ph type="ctrTitle" idx="2"/>
          </p:nvPr>
        </p:nvSpPr>
        <p:spPr>
          <a:xfrm>
            <a:off x="5471800" y="3274588"/>
            <a:ext cx="2111400" cy="2874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Clr>
                <a:srgbClr val="434343"/>
              </a:buClr>
              <a:buSzPts val="1400"/>
              <a:buNone/>
              <a:defRPr sz="1400">
                <a:solidFill>
                  <a:srgbClr val="434343"/>
                </a:solidFill>
              </a:defRPr>
            </a:lvl2pPr>
            <a:lvl3pPr lvl="2" rtl="0">
              <a:spcBef>
                <a:spcPts val="0"/>
              </a:spcBef>
              <a:spcAft>
                <a:spcPts val="0"/>
              </a:spcAft>
              <a:buClr>
                <a:srgbClr val="434343"/>
              </a:buClr>
              <a:buSzPts val="1400"/>
              <a:buNone/>
              <a:defRPr sz="1400">
                <a:solidFill>
                  <a:srgbClr val="434343"/>
                </a:solidFill>
              </a:defRPr>
            </a:lvl3pPr>
            <a:lvl4pPr lvl="3" rtl="0">
              <a:spcBef>
                <a:spcPts val="0"/>
              </a:spcBef>
              <a:spcAft>
                <a:spcPts val="0"/>
              </a:spcAft>
              <a:buClr>
                <a:srgbClr val="434343"/>
              </a:buClr>
              <a:buSzPts val="1400"/>
              <a:buNone/>
              <a:defRPr sz="1400">
                <a:solidFill>
                  <a:srgbClr val="434343"/>
                </a:solidFill>
              </a:defRPr>
            </a:lvl4pPr>
            <a:lvl5pPr lvl="4" rtl="0">
              <a:spcBef>
                <a:spcPts val="0"/>
              </a:spcBef>
              <a:spcAft>
                <a:spcPts val="0"/>
              </a:spcAft>
              <a:buClr>
                <a:srgbClr val="434343"/>
              </a:buClr>
              <a:buSzPts val="1400"/>
              <a:buNone/>
              <a:defRPr sz="1400">
                <a:solidFill>
                  <a:srgbClr val="434343"/>
                </a:solidFill>
              </a:defRPr>
            </a:lvl5pPr>
            <a:lvl6pPr lvl="5" rtl="0">
              <a:spcBef>
                <a:spcPts val="0"/>
              </a:spcBef>
              <a:spcAft>
                <a:spcPts val="0"/>
              </a:spcAft>
              <a:buClr>
                <a:srgbClr val="434343"/>
              </a:buClr>
              <a:buSzPts val="1400"/>
              <a:buNone/>
              <a:defRPr sz="1400">
                <a:solidFill>
                  <a:srgbClr val="434343"/>
                </a:solidFill>
              </a:defRPr>
            </a:lvl6pPr>
            <a:lvl7pPr lvl="6" rtl="0">
              <a:spcBef>
                <a:spcPts val="0"/>
              </a:spcBef>
              <a:spcAft>
                <a:spcPts val="0"/>
              </a:spcAft>
              <a:buClr>
                <a:srgbClr val="434343"/>
              </a:buClr>
              <a:buSzPts val="1400"/>
              <a:buNone/>
              <a:defRPr sz="1400">
                <a:solidFill>
                  <a:srgbClr val="434343"/>
                </a:solidFill>
              </a:defRPr>
            </a:lvl7pPr>
            <a:lvl8pPr lvl="7" rtl="0">
              <a:spcBef>
                <a:spcPts val="0"/>
              </a:spcBef>
              <a:spcAft>
                <a:spcPts val="0"/>
              </a:spcAft>
              <a:buClr>
                <a:srgbClr val="434343"/>
              </a:buClr>
              <a:buSzPts val="1400"/>
              <a:buNone/>
              <a:defRPr sz="1400">
                <a:solidFill>
                  <a:srgbClr val="434343"/>
                </a:solidFill>
              </a:defRPr>
            </a:lvl8pPr>
            <a:lvl9pPr lvl="8" rtl="0">
              <a:spcBef>
                <a:spcPts val="0"/>
              </a:spcBef>
              <a:spcAft>
                <a:spcPts val="0"/>
              </a:spcAft>
              <a:buClr>
                <a:srgbClr val="434343"/>
              </a:buClr>
              <a:buSzPts val="1400"/>
              <a:buNone/>
              <a:defRPr sz="1400">
                <a:solidFill>
                  <a:srgbClr val="434343"/>
                </a:solidFill>
              </a:defRPr>
            </a:lvl9pPr>
          </a:lstStyle>
          <a:p>
            <a:endParaRPr/>
          </a:p>
        </p:txBody>
      </p:sp>
      <p:sp>
        <p:nvSpPr>
          <p:cNvPr id="108" name="Google Shape;108;p17"/>
          <p:cNvSpPr txBox="1">
            <a:spLocks noGrp="1"/>
          </p:cNvSpPr>
          <p:nvPr>
            <p:ph type="subTitle" idx="1"/>
          </p:nvPr>
        </p:nvSpPr>
        <p:spPr>
          <a:xfrm>
            <a:off x="5471800" y="3425713"/>
            <a:ext cx="2264700" cy="408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434343"/>
              </a:buClr>
              <a:buSzPts val="1000"/>
              <a:buNone/>
              <a:defRPr>
                <a:solidFill>
                  <a:srgbClr val="434343"/>
                </a:solidFill>
              </a:defRPr>
            </a:lvl1pPr>
            <a:lvl2pPr lvl="1" rtl="0">
              <a:lnSpc>
                <a:spcPct val="100000"/>
              </a:lnSpc>
              <a:spcBef>
                <a:spcPts val="0"/>
              </a:spcBef>
              <a:spcAft>
                <a:spcPts val="0"/>
              </a:spcAft>
              <a:buClr>
                <a:srgbClr val="434343"/>
              </a:buClr>
              <a:buSzPts val="1000"/>
              <a:buNone/>
              <a:defRPr>
                <a:solidFill>
                  <a:srgbClr val="434343"/>
                </a:solidFill>
              </a:defRPr>
            </a:lvl2pPr>
            <a:lvl3pPr lvl="2" rtl="0">
              <a:lnSpc>
                <a:spcPct val="100000"/>
              </a:lnSpc>
              <a:spcBef>
                <a:spcPts val="0"/>
              </a:spcBef>
              <a:spcAft>
                <a:spcPts val="0"/>
              </a:spcAft>
              <a:buClr>
                <a:srgbClr val="434343"/>
              </a:buClr>
              <a:buSzPts val="1000"/>
              <a:buNone/>
              <a:defRPr>
                <a:solidFill>
                  <a:srgbClr val="434343"/>
                </a:solidFill>
              </a:defRPr>
            </a:lvl3pPr>
            <a:lvl4pPr lvl="3" rtl="0">
              <a:lnSpc>
                <a:spcPct val="100000"/>
              </a:lnSpc>
              <a:spcBef>
                <a:spcPts val="0"/>
              </a:spcBef>
              <a:spcAft>
                <a:spcPts val="0"/>
              </a:spcAft>
              <a:buClr>
                <a:srgbClr val="434343"/>
              </a:buClr>
              <a:buSzPts val="1000"/>
              <a:buNone/>
              <a:defRPr>
                <a:solidFill>
                  <a:srgbClr val="434343"/>
                </a:solidFill>
              </a:defRPr>
            </a:lvl4pPr>
            <a:lvl5pPr lvl="4" rtl="0">
              <a:lnSpc>
                <a:spcPct val="100000"/>
              </a:lnSpc>
              <a:spcBef>
                <a:spcPts val="0"/>
              </a:spcBef>
              <a:spcAft>
                <a:spcPts val="0"/>
              </a:spcAft>
              <a:buClr>
                <a:srgbClr val="434343"/>
              </a:buClr>
              <a:buSzPts val="1000"/>
              <a:buNone/>
              <a:defRPr>
                <a:solidFill>
                  <a:srgbClr val="434343"/>
                </a:solidFill>
              </a:defRPr>
            </a:lvl5pPr>
            <a:lvl6pPr lvl="5" rtl="0">
              <a:lnSpc>
                <a:spcPct val="100000"/>
              </a:lnSpc>
              <a:spcBef>
                <a:spcPts val="0"/>
              </a:spcBef>
              <a:spcAft>
                <a:spcPts val="0"/>
              </a:spcAft>
              <a:buClr>
                <a:srgbClr val="434343"/>
              </a:buClr>
              <a:buSzPts val="1000"/>
              <a:buNone/>
              <a:defRPr>
                <a:solidFill>
                  <a:srgbClr val="434343"/>
                </a:solidFill>
              </a:defRPr>
            </a:lvl6pPr>
            <a:lvl7pPr lvl="6" rtl="0">
              <a:lnSpc>
                <a:spcPct val="100000"/>
              </a:lnSpc>
              <a:spcBef>
                <a:spcPts val="0"/>
              </a:spcBef>
              <a:spcAft>
                <a:spcPts val="0"/>
              </a:spcAft>
              <a:buClr>
                <a:srgbClr val="434343"/>
              </a:buClr>
              <a:buSzPts val="1000"/>
              <a:buNone/>
              <a:defRPr>
                <a:solidFill>
                  <a:srgbClr val="434343"/>
                </a:solidFill>
              </a:defRPr>
            </a:lvl7pPr>
            <a:lvl8pPr lvl="7" rtl="0">
              <a:lnSpc>
                <a:spcPct val="100000"/>
              </a:lnSpc>
              <a:spcBef>
                <a:spcPts val="0"/>
              </a:spcBef>
              <a:spcAft>
                <a:spcPts val="0"/>
              </a:spcAft>
              <a:buClr>
                <a:srgbClr val="434343"/>
              </a:buClr>
              <a:buSzPts val="1000"/>
              <a:buNone/>
              <a:defRPr>
                <a:solidFill>
                  <a:srgbClr val="434343"/>
                </a:solidFill>
              </a:defRPr>
            </a:lvl8pPr>
            <a:lvl9pPr lvl="8" rtl="0">
              <a:lnSpc>
                <a:spcPct val="100000"/>
              </a:lnSpc>
              <a:spcBef>
                <a:spcPts val="0"/>
              </a:spcBef>
              <a:spcAft>
                <a:spcPts val="0"/>
              </a:spcAft>
              <a:buClr>
                <a:srgbClr val="434343"/>
              </a:buClr>
              <a:buSzPts val="1000"/>
              <a:buNone/>
              <a:defRPr>
                <a:solidFill>
                  <a:srgbClr val="434343"/>
                </a:solidFill>
              </a:defRPr>
            </a:lvl9pPr>
          </a:lstStyle>
          <a:p>
            <a:endParaRPr/>
          </a:p>
        </p:txBody>
      </p:sp>
      <p:sp>
        <p:nvSpPr>
          <p:cNvPr id="109" name="Google Shape;109;p17"/>
          <p:cNvSpPr txBox="1">
            <a:spLocks noGrp="1"/>
          </p:cNvSpPr>
          <p:nvPr>
            <p:ph type="ctrTitle" idx="3"/>
          </p:nvPr>
        </p:nvSpPr>
        <p:spPr>
          <a:xfrm>
            <a:off x="1560775" y="1342663"/>
            <a:ext cx="2111400" cy="2874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Clr>
                <a:srgbClr val="434343"/>
              </a:buClr>
              <a:buSzPts val="1400"/>
              <a:buNone/>
              <a:defRPr sz="1400">
                <a:solidFill>
                  <a:srgbClr val="434343"/>
                </a:solidFill>
              </a:defRPr>
            </a:lvl2pPr>
            <a:lvl3pPr lvl="2" algn="r" rtl="0">
              <a:spcBef>
                <a:spcPts val="0"/>
              </a:spcBef>
              <a:spcAft>
                <a:spcPts val="0"/>
              </a:spcAft>
              <a:buClr>
                <a:srgbClr val="434343"/>
              </a:buClr>
              <a:buSzPts val="1400"/>
              <a:buNone/>
              <a:defRPr sz="1400">
                <a:solidFill>
                  <a:srgbClr val="434343"/>
                </a:solidFill>
              </a:defRPr>
            </a:lvl3pPr>
            <a:lvl4pPr lvl="3" algn="r" rtl="0">
              <a:spcBef>
                <a:spcPts val="0"/>
              </a:spcBef>
              <a:spcAft>
                <a:spcPts val="0"/>
              </a:spcAft>
              <a:buClr>
                <a:srgbClr val="434343"/>
              </a:buClr>
              <a:buSzPts val="1400"/>
              <a:buNone/>
              <a:defRPr sz="1400">
                <a:solidFill>
                  <a:srgbClr val="434343"/>
                </a:solidFill>
              </a:defRPr>
            </a:lvl4pPr>
            <a:lvl5pPr lvl="4" algn="r" rtl="0">
              <a:spcBef>
                <a:spcPts val="0"/>
              </a:spcBef>
              <a:spcAft>
                <a:spcPts val="0"/>
              </a:spcAft>
              <a:buClr>
                <a:srgbClr val="434343"/>
              </a:buClr>
              <a:buSzPts val="1400"/>
              <a:buNone/>
              <a:defRPr sz="1400">
                <a:solidFill>
                  <a:srgbClr val="434343"/>
                </a:solidFill>
              </a:defRPr>
            </a:lvl5pPr>
            <a:lvl6pPr lvl="5" algn="r" rtl="0">
              <a:spcBef>
                <a:spcPts val="0"/>
              </a:spcBef>
              <a:spcAft>
                <a:spcPts val="0"/>
              </a:spcAft>
              <a:buClr>
                <a:srgbClr val="434343"/>
              </a:buClr>
              <a:buSzPts val="1400"/>
              <a:buNone/>
              <a:defRPr sz="1400">
                <a:solidFill>
                  <a:srgbClr val="434343"/>
                </a:solidFill>
              </a:defRPr>
            </a:lvl6pPr>
            <a:lvl7pPr lvl="6" algn="r" rtl="0">
              <a:spcBef>
                <a:spcPts val="0"/>
              </a:spcBef>
              <a:spcAft>
                <a:spcPts val="0"/>
              </a:spcAft>
              <a:buClr>
                <a:srgbClr val="434343"/>
              </a:buClr>
              <a:buSzPts val="1400"/>
              <a:buNone/>
              <a:defRPr sz="1400">
                <a:solidFill>
                  <a:srgbClr val="434343"/>
                </a:solidFill>
              </a:defRPr>
            </a:lvl7pPr>
            <a:lvl8pPr lvl="7" algn="r" rtl="0">
              <a:spcBef>
                <a:spcPts val="0"/>
              </a:spcBef>
              <a:spcAft>
                <a:spcPts val="0"/>
              </a:spcAft>
              <a:buClr>
                <a:srgbClr val="434343"/>
              </a:buClr>
              <a:buSzPts val="1400"/>
              <a:buNone/>
              <a:defRPr sz="1400">
                <a:solidFill>
                  <a:srgbClr val="434343"/>
                </a:solidFill>
              </a:defRPr>
            </a:lvl8pPr>
            <a:lvl9pPr lvl="8" algn="r" rtl="0">
              <a:spcBef>
                <a:spcPts val="0"/>
              </a:spcBef>
              <a:spcAft>
                <a:spcPts val="0"/>
              </a:spcAft>
              <a:buClr>
                <a:srgbClr val="434343"/>
              </a:buClr>
              <a:buSzPts val="1400"/>
              <a:buNone/>
              <a:defRPr sz="1400">
                <a:solidFill>
                  <a:srgbClr val="434343"/>
                </a:solidFill>
              </a:defRPr>
            </a:lvl9pPr>
          </a:lstStyle>
          <a:p>
            <a:endParaRPr/>
          </a:p>
        </p:txBody>
      </p:sp>
      <p:sp>
        <p:nvSpPr>
          <p:cNvPr id="110" name="Google Shape;110;p17"/>
          <p:cNvSpPr txBox="1">
            <a:spLocks noGrp="1"/>
          </p:cNvSpPr>
          <p:nvPr>
            <p:ph type="subTitle" idx="4"/>
          </p:nvPr>
        </p:nvSpPr>
        <p:spPr>
          <a:xfrm>
            <a:off x="1407475" y="1493688"/>
            <a:ext cx="2264700" cy="408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434343"/>
              </a:buClr>
              <a:buSzPts val="1000"/>
              <a:buNone/>
              <a:defRPr>
                <a:solidFill>
                  <a:srgbClr val="434343"/>
                </a:solidFill>
              </a:defRPr>
            </a:lvl1pPr>
            <a:lvl2pPr lvl="1" algn="r" rtl="0">
              <a:lnSpc>
                <a:spcPct val="100000"/>
              </a:lnSpc>
              <a:spcBef>
                <a:spcPts val="0"/>
              </a:spcBef>
              <a:spcAft>
                <a:spcPts val="0"/>
              </a:spcAft>
              <a:buClr>
                <a:srgbClr val="434343"/>
              </a:buClr>
              <a:buSzPts val="1000"/>
              <a:buNone/>
              <a:defRPr>
                <a:solidFill>
                  <a:srgbClr val="434343"/>
                </a:solidFill>
              </a:defRPr>
            </a:lvl2pPr>
            <a:lvl3pPr lvl="2" algn="r" rtl="0">
              <a:lnSpc>
                <a:spcPct val="100000"/>
              </a:lnSpc>
              <a:spcBef>
                <a:spcPts val="0"/>
              </a:spcBef>
              <a:spcAft>
                <a:spcPts val="0"/>
              </a:spcAft>
              <a:buClr>
                <a:srgbClr val="434343"/>
              </a:buClr>
              <a:buSzPts val="1000"/>
              <a:buNone/>
              <a:defRPr>
                <a:solidFill>
                  <a:srgbClr val="434343"/>
                </a:solidFill>
              </a:defRPr>
            </a:lvl3pPr>
            <a:lvl4pPr lvl="3" algn="r" rtl="0">
              <a:lnSpc>
                <a:spcPct val="100000"/>
              </a:lnSpc>
              <a:spcBef>
                <a:spcPts val="0"/>
              </a:spcBef>
              <a:spcAft>
                <a:spcPts val="0"/>
              </a:spcAft>
              <a:buClr>
                <a:srgbClr val="434343"/>
              </a:buClr>
              <a:buSzPts val="1000"/>
              <a:buNone/>
              <a:defRPr>
                <a:solidFill>
                  <a:srgbClr val="434343"/>
                </a:solidFill>
              </a:defRPr>
            </a:lvl4pPr>
            <a:lvl5pPr lvl="4" algn="r" rtl="0">
              <a:lnSpc>
                <a:spcPct val="100000"/>
              </a:lnSpc>
              <a:spcBef>
                <a:spcPts val="0"/>
              </a:spcBef>
              <a:spcAft>
                <a:spcPts val="0"/>
              </a:spcAft>
              <a:buClr>
                <a:srgbClr val="434343"/>
              </a:buClr>
              <a:buSzPts val="1000"/>
              <a:buNone/>
              <a:defRPr>
                <a:solidFill>
                  <a:srgbClr val="434343"/>
                </a:solidFill>
              </a:defRPr>
            </a:lvl5pPr>
            <a:lvl6pPr lvl="5" algn="r" rtl="0">
              <a:lnSpc>
                <a:spcPct val="100000"/>
              </a:lnSpc>
              <a:spcBef>
                <a:spcPts val="0"/>
              </a:spcBef>
              <a:spcAft>
                <a:spcPts val="0"/>
              </a:spcAft>
              <a:buClr>
                <a:srgbClr val="434343"/>
              </a:buClr>
              <a:buSzPts val="1000"/>
              <a:buNone/>
              <a:defRPr>
                <a:solidFill>
                  <a:srgbClr val="434343"/>
                </a:solidFill>
              </a:defRPr>
            </a:lvl6pPr>
            <a:lvl7pPr lvl="6" algn="r" rtl="0">
              <a:lnSpc>
                <a:spcPct val="100000"/>
              </a:lnSpc>
              <a:spcBef>
                <a:spcPts val="0"/>
              </a:spcBef>
              <a:spcAft>
                <a:spcPts val="0"/>
              </a:spcAft>
              <a:buClr>
                <a:srgbClr val="434343"/>
              </a:buClr>
              <a:buSzPts val="1000"/>
              <a:buNone/>
              <a:defRPr>
                <a:solidFill>
                  <a:srgbClr val="434343"/>
                </a:solidFill>
              </a:defRPr>
            </a:lvl7pPr>
            <a:lvl8pPr lvl="7" algn="r" rtl="0">
              <a:lnSpc>
                <a:spcPct val="100000"/>
              </a:lnSpc>
              <a:spcBef>
                <a:spcPts val="0"/>
              </a:spcBef>
              <a:spcAft>
                <a:spcPts val="0"/>
              </a:spcAft>
              <a:buClr>
                <a:srgbClr val="434343"/>
              </a:buClr>
              <a:buSzPts val="1000"/>
              <a:buNone/>
              <a:defRPr>
                <a:solidFill>
                  <a:srgbClr val="434343"/>
                </a:solidFill>
              </a:defRPr>
            </a:lvl8pPr>
            <a:lvl9pPr lvl="8" algn="r" rtl="0">
              <a:lnSpc>
                <a:spcPct val="100000"/>
              </a:lnSpc>
              <a:spcBef>
                <a:spcPts val="0"/>
              </a:spcBef>
              <a:spcAft>
                <a:spcPts val="0"/>
              </a:spcAft>
              <a:buClr>
                <a:srgbClr val="434343"/>
              </a:buClr>
              <a:buSzPts val="1000"/>
              <a:buNone/>
              <a:defRPr>
                <a:solidFill>
                  <a:srgbClr val="434343"/>
                </a:solidFill>
              </a:defRPr>
            </a:lvl9pPr>
          </a:lstStyle>
          <a:p>
            <a:endParaRPr/>
          </a:p>
        </p:txBody>
      </p:sp>
      <p:cxnSp>
        <p:nvCxnSpPr>
          <p:cNvPr id="111" name="Google Shape;111;p17"/>
          <p:cNvCxnSpPr/>
          <p:nvPr/>
        </p:nvCxnSpPr>
        <p:spPr>
          <a:xfrm>
            <a:off x="4572000" y="399750"/>
            <a:ext cx="0" cy="4344000"/>
          </a:xfrm>
          <a:prstGeom prst="straightConnector1">
            <a:avLst/>
          </a:prstGeom>
          <a:noFill/>
          <a:ln w="19050" cap="flat" cmpd="sng">
            <a:solidFill>
              <a:schemeClr val="dk2"/>
            </a:solidFill>
            <a:prstDash val="solid"/>
            <a:round/>
            <a:headEnd type="none" w="med" len="med"/>
            <a:tailEnd type="none" w="med" len="med"/>
          </a:ln>
        </p:spPr>
      </p:cxnSp>
      <p:sp>
        <p:nvSpPr>
          <p:cNvPr id="112" name="Google Shape;112;p17"/>
          <p:cNvSpPr/>
          <p:nvPr/>
        </p:nvSpPr>
        <p:spPr>
          <a:xfrm>
            <a:off x="6354588" y="718575"/>
            <a:ext cx="1196400" cy="1807800"/>
          </a:xfrm>
          <a:prstGeom prst="rect">
            <a:avLst/>
          </a:prstGeom>
          <a:solidFill>
            <a:srgbClr val="C165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7"/>
          <p:cNvSpPr/>
          <p:nvPr/>
        </p:nvSpPr>
        <p:spPr>
          <a:xfrm flipH="1">
            <a:off x="1601195" y="2650550"/>
            <a:ext cx="1196400" cy="1807800"/>
          </a:xfrm>
          <a:prstGeom prst="rect">
            <a:avLst/>
          </a:prstGeom>
          <a:solidFill>
            <a:srgbClr val="C165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HEADLINE 1 1 1 1 1 1 1 1 1 1 1 1 1 1 1">
  <p:cSld name="CUSTOM_1_1_1_2_1_1_1_1_1_1_1_1_1_1_1_1_1">
    <p:bg>
      <p:bgPr>
        <a:solidFill>
          <a:srgbClr val="F6F2E9"/>
        </a:solidFill>
        <a:effectLst/>
      </p:bgPr>
    </p:bg>
    <p:spTree>
      <p:nvGrpSpPr>
        <p:cNvPr id="1" name="Shape 114"/>
        <p:cNvGrpSpPr/>
        <p:nvPr/>
      </p:nvGrpSpPr>
      <p:grpSpPr>
        <a:xfrm>
          <a:off x="0" y="0"/>
          <a:ext cx="0" cy="0"/>
          <a:chOff x="0" y="0"/>
          <a:chExt cx="0" cy="0"/>
        </a:xfrm>
      </p:grpSpPr>
      <p:sp>
        <p:nvSpPr>
          <p:cNvPr id="115" name="Google Shape;115;p18"/>
          <p:cNvSpPr txBox="1">
            <a:spLocks noGrp="1"/>
          </p:cNvSpPr>
          <p:nvPr>
            <p:ph type="ctrTitle"/>
          </p:nvPr>
        </p:nvSpPr>
        <p:spPr>
          <a:xfrm flipH="1">
            <a:off x="713925" y="1534200"/>
            <a:ext cx="7716300" cy="670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6000"/>
              <a:buNone/>
              <a:defRPr sz="6000"/>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
        <p:nvSpPr>
          <p:cNvPr id="116" name="Google Shape;116;p18"/>
          <p:cNvSpPr txBox="1">
            <a:spLocks noGrp="1"/>
          </p:cNvSpPr>
          <p:nvPr>
            <p:ph type="subTitle" idx="1"/>
          </p:nvPr>
        </p:nvSpPr>
        <p:spPr>
          <a:xfrm flipH="1">
            <a:off x="3017897" y="2204700"/>
            <a:ext cx="3108300" cy="670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434343"/>
              </a:buClr>
              <a:buSzPts val="1000"/>
              <a:buNone/>
              <a:defRPr>
                <a:solidFill>
                  <a:srgbClr val="434343"/>
                </a:solidFill>
              </a:defRPr>
            </a:lvl1pPr>
            <a:lvl2pPr lvl="1" algn="ctr" rtl="0">
              <a:lnSpc>
                <a:spcPct val="100000"/>
              </a:lnSpc>
              <a:spcBef>
                <a:spcPts val="0"/>
              </a:spcBef>
              <a:spcAft>
                <a:spcPts val="0"/>
              </a:spcAft>
              <a:buClr>
                <a:srgbClr val="FFFFFF"/>
              </a:buClr>
              <a:buSzPts val="1400"/>
              <a:buNone/>
              <a:defRPr sz="1400">
                <a:solidFill>
                  <a:srgbClr val="FFFFFF"/>
                </a:solidFill>
              </a:defRPr>
            </a:lvl2pPr>
            <a:lvl3pPr lvl="2" algn="ctr" rtl="0">
              <a:lnSpc>
                <a:spcPct val="100000"/>
              </a:lnSpc>
              <a:spcBef>
                <a:spcPts val="0"/>
              </a:spcBef>
              <a:spcAft>
                <a:spcPts val="0"/>
              </a:spcAft>
              <a:buClr>
                <a:srgbClr val="FFFFFF"/>
              </a:buClr>
              <a:buSzPts val="1400"/>
              <a:buNone/>
              <a:defRPr sz="1400">
                <a:solidFill>
                  <a:srgbClr val="FFFFFF"/>
                </a:solidFill>
              </a:defRPr>
            </a:lvl3pPr>
            <a:lvl4pPr lvl="3" algn="ctr" rtl="0">
              <a:lnSpc>
                <a:spcPct val="100000"/>
              </a:lnSpc>
              <a:spcBef>
                <a:spcPts val="0"/>
              </a:spcBef>
              <a:spcAft>
                <a:spcPts val="0"/>
              </a:spcAft>
              <a:buClr>
                <a:srgbClr val="FFFFFF"/>
              </a:buClr>
              <a:buSzPts val="1400"/>
              <a:buNone/>
              <a:defRPr sz="1400">
                <a:solidFill>
                  <a:srgbClr val="FFFFFF"/>
                </a:solidFill>
              </a:defRPr>
            </a:lvl4pPr>
            <a:lvl5pPr lvl="4" algn="ctr" rtl="0">
              <a:lnSpc>
                <a:spcPct val="100000"/>
              </a:lnSpc>
              <a:spcBef>
                <a:spcPts val="0"/>
              </a:spcBef>
              <a:spcAft>
                <a:spcPts val="0"/>
              </a:spcAft>
              <a:buClr>
                <a:srgbClr val="FFFFFF"/>
              </a:buClr>
              <a:buSzPts val="1400"/>
              <a:buNone/>
              <a:defRPr sz="1400">
                <a:solidFill>
                  <a:srgbClr val="FFFFFF"/>
                </a:solidFill>
              </a:defRPr>
            </a:lvl5pPr>
            <a:lvl6pPr lvl="5" algn="ctr" rtl="0">
              <a:lnSpc>
                <a:spcPct val="100000"/>
              </a:lnSpc>
              <a:spcBef>
                <a:spcPts val="0"/>
              </a:spcBef>
              <a:spcAft>
                <a:spcPts val="0"/>
              </a:spcAft>
              <a:buClr>
                <a:srgbClr val="FFFFFF"/>
              </a:buClr>
              <a:buSzPts val="1400"/>
              <a:buNone/>
              <a:defRPr sz="1400">
                <a:solidFill>
                  <a:srgbClr val="FFFFFF"/>
                </a:solidFill>
              </a:defRPr>
            </a:lvl6pPr>
            <a:lvl7pPr lvl="6" algn="ctr" rtl="0">
              <a:lnSpc>
                <a:spcPct val="100000"/>
              </a:lnSpc>
              <a:spcBef>
                <a:spcPts val="0"/>
              </a:spcBef>
              <a:spcAft>
                <a:spcPts val="0"/>
              </a:spcAft>
              <a:buClr>
                <a:srgbClr val="FFFFFF"/>
              </a:buClr>
              <a:buSzPts val="1400"/>
              <a:buNone/>
              <a:defRPr sz="1400">
                <a:solidFill>
                  <a:srgbClr val="FFFFFF"/>
                </a:solidFill>
              </a:defRPr>
            </a:lvl7pPr>
            <a:lvl8pPr lvl="7" algn="ctr" rtl="0">
              <a:lnSpc>
                <a:spcPct val="100000"/>
              </a:lnSpc>
              <a:spcBef>
                <a:spcPts val="0"/>
              </a:spcBef>
              <a:spcAft>
                <a:spcPts val="0"/>
              </a:spcAft>
              <a:buClr>
                <a:srgbClr val="FFFFFF"/>
              </a:buClr>
              <a:buSzPts val="1400"/>
              <a:buNone/>
              <a:defRPr sz="1400">
                <a:solidFill>
                  <a:srgbClr val="FFFFFF"/>
                </a:solidFill>
              </a:defRPr>
            </a:lvl8pPr>
            <a:lvl9pPr lvl="8" algn="ctr" rtl="0">
              <a:lnSpc>
                <a:spcPct val="100000"/>
              </a:lnSpc>
              <a:spcBef>
                <a:spcPts val="0"/>
              </a:spcBef>
              <a:spcAft>
                <a:spcPts val="0"/>
              </a:spcAft>
              <a:buClr>
                <a:srgbClr val="FFFFFF"/>
              </a:buClr>
              <a:buSzPts val="1400"/>
              <a:buNone/>
              <a:defRPr sz="1400">
                <a:solidFill>
                  <a:srgbClr val="FFFFFF"/>
                </a:solidFill>
              </a:defRPr>
            </a:lvl9pPr>
          </a:lstStyle>
          <a:p>
            <a:endParaRPr/>
          </a:p>
        </p:txBody>
      </p:sp>
    </p:spTree>
  </p:cSld>
  <p:clrMapOvr>
    <a:masterClrMapping/>
  </p:clrMapOvr>
  <p:extLst>
    <p:ext uri="{DCECCB84-F9BA-43D5-87BE-67443E8EF086}">
      <p15:sldGuideLst xmlns:p15="http://schemas.microsoft.com/office/powerpoint/2012/main">
        <p15:guide id="1" pos="5272">
          <p15:clr>
            <a:srgbClr val="FA7B17"/>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HANKS">
  <p:cSld name="CUSTOM_1_1_1_2_1_1_1_1_1_1_1_1_1_3_3">
    <p:bg>
      <p:bgPr>
        <a:solidFill>
          <a:srgbClr val="F6F2E9"/>
        </a:solidFill>
        <a:effectLst/>
      </p:bgPr>
    </p:bg>
    <p:spTree>
      <p:nvGrpSpPr>
        <p:cNvPr id="1" name="Shape 117"/>
        <p:cNvGrpSpPr/>
        <p:nvPr/>
      </p:nvGrpSpPr>
      <p:grpSpPr>
        <a:xfrm>
          <a:off x="0" y="0"/>
          <a:ext cx="0" cy="0"/>
          <a:chOff x="0" y="0"/>
          <a:chExt cx="0" cy="0"/>
        </a:xfrm>
      </p:grpSpPr>
      <p:sp>
        <p:nvSpPr>
          <p:cNvPr id="118" name="Google Shape;118;p19"/>
          <p:cNvSpPr/>
          <p:nvPr/>
        </p:nvSpPr>
        <p:spPr>
          <a:xfrm>
            <a:off x="2310325" y="1492600"/>
            <a:ext cx="4523700" cy="3650700"/>
          </a:xfrm>
          <a:prstGeom prst="rect">
            <a:avLst/>
          </a:prstGeom>
          <a:solidFill>
            <a:srgbClr val="C165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9"/>
          <p:cNvSpPr txBox="1">
            <a:spLocks noGrp="1"/>
          </p:cNvSpPr>
          <p:nvPr>
            <p:ph type="ctrTitle"/>
          </p:nvPr>
        </p:nvSpPr>
        <p:spPr>
          <a:xfrm flipH="1">
            <a:off x="713925" y="2117550"/>
            <a:ext cx="7716300" cy="6705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6F2E9"/>
              </a:buClr>
              <a:buSzPts val="6000"/>
              <a:buNone/>
              <a:defRPr sz="6000">
                <a:solidFill>
                  <a:srgbClr val="F6F2E9"/>
                </a:solidFill>
              </a:defRPr>
            </a:lvl1pPr>
            <a:lvl2pPr lvl="1" algn="ctr" rtl="0">
              <a:spcBef>
                <a:spcPts val="0"/>
              </a:spcBef>
              <a:spcAft>
                <a:spcPts val="0"/>
              </a:spcAft>
              <a:buClr>
                <a:srgbClr val="F6F2E9"/>
              </a:buClr>
              <a:buSzPts val="5200"/>
              <a:buNone/>
              <a:defRPr sz="5200">
                <a:solidFill>
                  <a:srgbClr val="F6F2E9"/>
                </a:solidFill>
              </a:defRPr>
            </a:lvl2pPr>
            <a:lvl3pPr lvl="2" algn="ctr" rtl="0">
              <a:spcBef>
                <a:spcPts val="0"/>
              </a:spcBef>
              <a:spcAft>
                <a:spcPts val="0"/>
              </a:spcAft>
              <a:buClr>
                <a:srgbClr val="F6F2E9"/>
              </a:buClr>
              <a:buSzPts val="5200"/>
              <a:buNone/>
              <a:defRPr sz="5200">
                <a:solidFill>
                  <a:srgbClr val="F6F2E9"/>
                </a:solidFill>
              </a:defRPr>
            </a:lvl3pPr>
            <a:lvl4pPr lvl="3" algn="ctr" rtl="0">
              <a:spcBef>
                <a:spcPts val="0"/>
              </a:spcBef>
              <a:spcAft>
                <a:spcPts val="0"/>
              </a:spcAft>
              <a:buClr>
                <a:srgbClr val="F6F2E9"/>
              </a:buClr>
              <a:buSzPts val="5200"/>
              <a:buNone/>
              <a:defRPr sz="5200">
                <a:solidFill>
                  <a:srgbClr val="F6F2E9"/>
                </a:solidFill>
              </a:defRPr>
            </a:lvl4pPr>
            <a:lvl5pPr lvl="4" algn="ctr" rtl="0">
              <a:spcBef>
                <a:spcPts val="0"/>
              </a:spcBef>
              <a:spcAft>
                <a:spcPts val="0"/>
              </a:spcAft>
              <a:buClr>
                <a:srgbClr val="F6F2E9"/>
              </a:buClr>
              <a:buSzPts val="5200"/>
              <a:buNone/>
              <a:defRPr sz="5200">
                <a:solidFill>
                  <a:srgbClr val="F6F2E9"/>
                </a:solidFill>
              </a:defRPr>
            </a:lvl5pPr>
            <a:lvl6pPr lvl="5" algn="ctr" rtl="0">
              <a:spcBef>
                <a:spcPts val="0"/>
              </a:spcBef>
              <a:spcAft>
                <a:spcPts val="0"/>
              </a:spcAft>
              <a:buClr>
                <a:srgbClr val="F6F2E9"/>
              </a:buClr>
              <a:buSzPts val="5200"/>
              <a:buNone/>
              <a:defRPr sz="5200">
                <a:solidFill>
                  <a:srgbClr val="F6F2E9"/>
                </a:solidFill>
              </a:defRPr>
            </a:lvl6pPr>
            <a:lvl7pPr lvl="6" algn="ctr" rtl="0">
              <a:spcBef>
                <a:spcPts val="0"/>
              </a:spcBef>
              <a:spcAft>
                <a:spcPts val="0"/>
              </a:spcAft>
              <a:buClr>
                <a:srgbClr val="F6F2E9"/>
              </a:buClr>
              <a:buSzPts val="5200"/>
              <a:buNone/>
              <a:defRPr sz="5200">
                <a:solidFill>
                  <a:srgbClr val="F6F2E9"/>
                </a:solidFill>
              </a:defRPr>
            </a:lvl7pPr>
            <a:lvl8pPr lvl="7" algn="ctr" rtl="0">
              <a:spcBef>
                <a:spcPts val="0"/>
              </a:spcBef>
              <a:spcAft>
                <a:spcPts val="0"/>
              </a:spcAft>
              <a:buClr>
                <a:srgbClr val="F6F2E9"/>
              </a:buClr>
              <a:buSzPts val="5200"/>
              <a:buNone/>
              <a:defRPr sz="5200">
                <a:solidFill>
                  <a:srgbClr val="F6F2E9"/>
                </a:solidFill>
              </a:defRPr>
            </a:lvl8pPr>
            <a:lvl9pPr lvl="8" algn="ctr" rtl="0">
              <a:spcBef>
                <a:spcPts val="0"/>
              </a:spcBef>
              <a:spcAft>
                <a:spcPts val="0"/>
              </a:spcAft>
              <a:buClr>
                <a:srgbClr val="F6F2E9"/>
              </a:buClr>
              <a:buSzPts val="5200"/>
              <a:buNone/>
              <a:defRPr sz="5200">
                <a:solidFill>
                  <a:srgbClr val="F6F2E9"/>
                </a:solidFill>
              </a:defRPr>
            </a:lvl9pPr>
          </a:lstStyle>
          <a:p>
            <a:endParaRPr/>
          </a:p>
        </p:txBody>
      </p:sp>
      <p:sp>
        <p:nvSpPr>
          <p:cNvPr id="120" name="Google Shape;120;p19"/>
          <p:cNvSpPr txBox="1">
            <a:spLocks noGrp="1"/>
          </p:cNvSpPr>
          <p:nvPr>
            <p:ph type="subTitle" idx="1"/>
          </p:nvPr>
        </p:nvSpPr>
        <p:spPr>
          <a:xfrm flipH="1">
            <a:off x="3017897" y="2788050"/>
            <a:ext cx="3108300" cy="670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6F2E9"/>
              </a:buClr>
              <a:buSzPts val="1000"/>
              <a:buNone/>
              <a:defRPr>
                <a:solidFill>
                  <a:srgbClr val="F6F2E9"/>
                </a:solidFill>
              </a:defRPr>
            </a:lvl1pPr>
            <a:lvl2pPr lvl="1" algn="ctr" rtl="0">
              <a:lnSpc>
                <a:spcPct val="100000"/>
              </a:lnSpc>
              <a:spcBef>
                <a:spcPts val="0"/>
              </a:spcBef>
              <a:spcAft>
                <a:spcPts val="0"/>
              </a:spcAft>
              <a:buClr>
                <a:srgbClr val="F6F2E9"/>
              </a:buClr>
              <a:buSzPts val="1400"/>
              <a:buNone/>
              <a:defRPr sz="1400">
                <a:solidFill>
                  <a:srgbClr val="F6F2E9"/>
                </a:solidFill>
              </a:defRPr>
            </a:lvl2pPr>
            <a:lvl3pPr lvl="2" algn="ctr" rtl="0">
              <a:lnSpc>
                <a:spcPct val="100000"/>
              </a:lnSpc>
              <a:spcBef>
                <a:spcPts val="0"/>
              </a:spcBef>
              <a:spcAft>
                <a:spcPts val="0"/>
              </a:spcAft>
              <a:buClr>
                <a:srgbClr val="F6F2E9"/>
              </a:buClr>
              <a:buSzPts val="1400"/>
              <a:buNone/>
              <a:defRPr sz="1400">
                <a:solidFill>
                  <a:srgbClr val="F6F2E9"/>
                </a:solidFill>
              </a:defRPr>
            </a:lvl3pPr>
            <a:lvl4pPr lvl="3" algn="ctr" rtl="0">
              <a:lnSpc>
                <a:spcPct val="100000"/>
              </a:lnSpc>
              <a:spcBef>
                <a:spcPts val="0"/>
              </a:spcBef>
              <a:spcAft>
                <a:spcPts val="0"/>
              </a:spcAft>
              <a:buClr>
                <a:srgbClr val="F6F2E9"/>
              </a:buClr>
              <a:buSzPts val="1400"/>
              <a:buNone/>
              <a:defRPr sz="1400">
                <a:solidFill>
                  <a:srgbClr val="F6F2E9"/>
                </a:solidFill>
              </a:defRPr>
            </a:lvl4pPr>
            <a:lvl5pPr lvl="4" algn="ctr" rtl="0">
              <a:lnSpc>
                <a:spcPct val="100000"/>
              </a:lnSpc>
              <a:spcBef>
                <a:spcPts val="0"/>
              </a:spcBef>
              <a:spcAft>
                <a:spcPts val="0"/>
              </a:spcAft>
              <a:buClr>
                <a:srgbClr val="F6F2E9"/>
              </a:buClr>
              <a:buSzPts val="1400"/>
              <a:buNone/>
              <a:defRPr sz="1400">
                <a:solidFill>
                  <a:srgbClr val="F6F2E9"/>
                </a:solidFill>
              </a:defRPr>
            </a:lvl5pPr>
            <a:lvl6pPr lvl="5" algn="ctr" rtl="0">
              <a:lnSpc>
                <a:spcPct val="100000"/>
              </a:lnSpc>
              <a:spcBef>
                <a:spcPts val="0"/>
              </a:spcBef>
              <a:spcAft>
                <a:spcPts val="0"/>
              </a:spcAft>
              <a:buClr>
                <a:srgbClr val="F6F2E9"/>
              </a:buClr>
              <a:buSzPts val="1400"/>
              <a:buNone/>
              <a:defRPr sz="1400">
                <a:solidFill>
                  <a:srgbClr val="F6F2E9"/>
                </a:solidFill>
              </a:defRPr>
            </a:lvl6pPr>
            <a:lvl7pPr lvl="6" algn="ctr" rtl="0">
              <a:lnSpc>
                <a:spcPct val="100000"/>
              </a:lnSpc>
              <a:spcBef>
                <a:spcPts val="0"/>
              </a:spcBef>
              <a:spcAft>
                <a:spcPts val="0"/>
              </a:spcAft>
              <a:buClr>
                <a:srgbClr val="F6F2E9"/>
              </a:buClr>
              <a:buSzPts val="1400"/>
              <a:buNone/>
              <a:defRPr sz="1400">
                <a:solidFill>
                  <a:srgbClr val="F6F2E9"/>
                </a:solidFill>
              </a:defRPr>
            </a:lvl7pPr>
            <a:lvl8pPr lvl="7" algn="ctr" rtl="0">
              <a:lnSpc>
                <a:spcPct val="100000"/>
              </a:lnSpc>
              <a:spcBef>
                <a:spcPts val="0"/>
              </a:spcBef>
              <a:spcAft>
                <a:spcPts val="0"/>
              </a:spcAft>
              <a:buClr>
                <a:srgbClr val="F6F2E9"/>
              </a:buClr>
              <a:buSzPts val="1400"/>
              <a:buNone/>
              <a:defRPr sz="1400">
                <a:solidFill>
                  <a:srgbClr val="F6F2E9"/>
                </a:solidFill>
              </a:defRPr>
            </a:lvl8pPr>
            <a:lvl9pPr lvl="8" algn="ctr" rtl="0">
              <a:lnSpc>
                <a:spcPct val="100000"/>
              </a:lnSpc>
              <a:spcBef>
                <a:spcPts val="0"/>
              </a:spcBef>
              <a:spcAft>
                <a:spcPts val="0"/>
              </a:spcAft>
              <a:buClr>
                <a:srgbClr val="F6F2E9"/>
              </a:buClr>
              <a:buSzPts val="1400"/>
              <a:buNone/>
              <a:defRPr sz="1400">
                <a:solidFill>
                  <a:srgbClr val="F6F2E9"/>
                </a:solidFill>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ACKGROUND 1">
  <p:cSld name="CUSTOM_1_1_1_2_1_1_1_1_1_1_1_1_1_3">
    <p:bg>
      <p:bgPr>
        <a:solidFill>
          <a:srgbClr val="F6F2E9"/>
        </a:solidFill>
        <a:effectLst/>
      </p:bgPr>
    </p:bg>
    <p:spTree>
      <p:nvGrpSpPr>
        <p:cNvPr id="1" name="Shape 121"/>
        <p:cNvGrpSpPr/>
        <p:nvPr/>
      </p:nvGrpSpPr>
      <p:grpSpPr>
        <a:xfrm>
          <a:off x="0" y="0"/>
          <a:ext cx="0" cy="0"/>
          <a:chOff x="0" y="0"/>
          <a:chExt cx="0" cy="0"/>
        </a:xfrm>
      </p:grpSpPr>
      <p:sp>
        <p:nvSpPr>
          <p:cNvPr id="122" name="Google Shape;122;p20"/>
          <p:cNvSpPr/>
          <p:nvPr/>
        </p:nvSpPr>
        <p:spPr>
          <a:xfrm>
            <a:off x="2310325" y="0"/>
            <a:ext cx="4523700" cy="5143500"/>
          </a:xfrm>
          <a:prstGeom prst="rect">
            <a:avLst/>
          </a:prstGeom>
          <a:solidFill>
            <a:srgbClr val="C165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20"/>
          <p:cNvSpPr txBox="1">
            <a:spLocks noGrp="1"/>
          </p:cNvSpPr>
          <p:nvPr>
            <p:ph type="ctrTitle"/>
          </p:nvPr>
        </p:nvSpPr>
        <p:spPr>
          <a:xfrm flipH="1">
            <a:off x="713925" y="1534200"/>
            <a:ext cx="7716300" cy="6705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6F2E9"/>
              </a:buClr>
              <a:buSzPts val="6000"/>
              <a:buNone/>
              <a:defRPr sz="6000">
                <a:solidFill>
                  <a:srgbClr val="F6F2E9"/>
                </a:solidFill>
              </a:defRPr>
            </a:lvl1pPr>
            <a:lvl2pPr lvl="1" algn="ctr" rtl="0">
              <a:spcBef>
                <a:spcPts val="0"/>
              </a:spcBef>
              <a:spcAft>
                <a:spcPts val="0"/>
              </a:spcAft>
              <a:buClr>
                <a:srgbClr val="F6F2E9"/>
              </a:buClr>
              <a:buSzPts val="5200"/>
              <a:buNone/>
              <a:defRPr sz="5200">
                <a:solidFill>
                  <a:srgbClr val="F6F2E9"/>
                </a:solidFill>
              </a:defRPr>
            </a:lvl2pPr>
            <a:lvl3pPr lvl="2" algn="ctr" rtl="0">
              <a:spcBef>
                <a:spcPts val="0"/>
              </a:spcBef>
              <a:spcAft>
                <a:spcPts val="0"/>
              </a:spcAft>
              <a:buClr>
                <a:srgbClr val="F6F2E9"/>
              </a:buClr>
              <a:buSzPts val="5200"/>
              <a:buNone/>
              <a:defRPr sz="5200">
                <a:solidFill>
                  <a:srgbClr val="F6F2E9"/>
                </a:solidFill>
              </a:defRPr>
            </a:lvl3pPr>
            <a:lvl4pPr lvl="3" algn="ctr" rtl="0">
              <a:spcBef>
                <a:spcPts val="0"/>
              </a:spcBef>
              <a:spcAft>
                <a:spcPts val="0"/>
              </a:spcAft>
              <a:buClr>
                <a:srgbClr val="F6F2E9"/>
              </a:buClr>
              <a:buSzPts val="5200"/>
              <a:buNone/>
              <a:defRPr sz="5200">
                <a:solidFill>
                  <a:srgbClr val="F6F2E9"/>
                </a:solidFill>
              </a:defRPr>
            </a:lvl4pPr>
            <a:lvl5pPr lvl="4" algn="ctr" rtl="0">
              <a:spcBef>
                <a:spcPts val="0"/>
              </a:spcBef>
              <a:spcAft>
                <a:spcPts val="0"/>
              </a:spcAft>
              <a:buClr>
                <a:srgbClr val="F6F2E9"/>
              </a:buClr>
              <a:buSzPts val="5200"/>
              <a:buNone/>
              <a:defRPr sz="5200">
                <a:solidFill>
                  <a:srgbClr val="F6F2E9"/>
                </a:solidFill>
              </a:defRPr>
            </a:lvl5pPr>
            <a:lvl6pPr lvl="5" algn="ctr" rtl="0">
              <a:spcBef>
                <a:spcPts val="0"/>
              </a:spcBef>
              <a:spcAft>
                <a:spcPts val="0"/>
              </a:spcAft>
              <a:buClr>
                <a:srgbClr val="F6F2E9"/>
              </a:buClr>
              <a:buSzPts val="5200"/>
              <a:buNone/>
              <a:defRPr sz="5200">
                <a:solidFill>
                  <a:srgbClr val="F6F2E9"/>
                </a:solidFill>
              </a:defRPr>
            </a:lvl6pPr>
            <a:lvl7pPr lvl="6" algn="ctr" rtl="0">
              <a:spcBef>
                <a:spcPts val="0"/>
              </a:spcBef>
              <a:spcAft>
                <a:spcPts val="0"/>
              </a:spcAft>
              <a:buClr>
                <a:srgbClr val="F6F2E9"/>
              </a:buClr>
              <a:buSzPts val="5200"/>
              <a:buNone/>
              <a:defRPr sz="5200">
                <a:solidFill>
                  <a:srgbClr val="F6F2E9"/>
                </a:solidFill>
              </a:defRPr>
            </a:lvl7pPr>
            <a:lvl8pPr lvl="7" algn="ctr" rtl="0">
              <a:spcBef>
                <a:spcPts val="0"/>
              </a:spcBef>
              <a:spcAft>
                <a:spcPts val="0"/>
              </a:spcAft>
              <a:buClr>
                <a:srgbClr val="F6F2E9"/>
              </a:buClr>
              <a:buSzPts val="5200"/>
              <a:buNone/>
              <a:defRPr sz="5200">
                <a:solidFill>
                  <a:srgbClr val="F6F2E9"/>
                </a:solidFill>
              </a:defRPr>
            </a:lvl8pPr>
            <a:lvl9pPr lvl="8" algn="ctr" rtl="0">
              <a:spcBef>
                <a:spcPts val="0"/>
              </a:spcBef>
              <a:spcAft>
                <a:spcPts val="0"/>
              </a:spcAft>
              <a:buClr>
                <a:srgbClr val="F6F2E9"/>
              </a:buClr>
              <a:buSzPts val="5200"/>
              <a:buNone/>
              <a:defRPr sz="5200">
                <a:solidFill>
                  <a:srgbClr val="F6F2E9"/>
                </a:solidFill>
              </a:defRPr>
            </a:lvl9pPr>
          </a:lstStyle>
          <a:p>
            <a:endParaRPr/>
          </a:p>
        </p:txBody>
      </p:sp>
      <p:sp>
        <p:nvSpPr>
          <p:cNvPr id="124" name="Google Shape;124;p20"/>
          <p:cNvSpPr txBox="1">
            <a:spLocks noGrp="1"/>
          </p:cNvSpPr>
          <p:nvPr>
            <p:ph type="subTitle" idx="1"/>
          </p:nvPr>
        </p:nvSpPr>
        <p:spPr>
          <a:xfrm flipH="1">
            <a:off x="3017897" y="2204700"/>
            <a:ext cx="3108300" cy="670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6F2E9"/>
              </a:buClr>
              <a:buSzPts val="1000"/>
              <a:buNone/>
              <a:defRPr>
                <a:solidFill>
                  <a:srgbClr val="F6F2E9"/>
                </a:solidFill>
              </a:defRPr>
            </a:lvl1pPr>
            <a:lvl2pPr lvl="1" algn="ctr" rtl="0">
              <a:lnSpc>
                <a:spcPct val="100000"/>
              </a:lnSpc>
              <a:spcBef>
                <a:spcPts val="0"/>
              </a:spcBef>
              <a:spcAft>
                <a:spcPts val="0"/>
              </a:spcAft>
              <a:buClr>
                <a:srgbClr val="F6F2E9"/>
              </a:buClr>
              <a:buSzPts val="1400"/>
              <a:buNone/>
              <a:defRPr sz="1400">
                <a:solidFill>
                  <a:srgbClr val="F6F2E9"/>
                </a:solidFill>
              </a:defRPr>
            </a:lvl2pPr>
            <a:lvl3pPr lvl="2" algn="ctr" rtl="0">
              <a:lnSpc>
                <a:spcPct val="100000"/>
              </a:lnSpc>
              <a:spcBef>
                <a:spcPts val="0"/>
              </a:spcBef>
              <a:spcAft>
                <a:spcPts val="0"/>
              </a:spcAft>
              <a:buClr>
                <a:srgbClr val="F6F2E9"/>
              </a:buClr>
              <a:buSzPts val="1400"/>
              <a:buNone/>
              <a:defRPr sz="1400">
                <a:solidFill>
                  <a:srgbClr val="F6F2E9"/>
                </a:solidFill>
              </a:defRPr>
            </a:lvl3pPr>
            <a:lvl4pPr lvl="3" algn="ctr" rtl="0">
              <a:lnSpc>
                <a:spcPct val="100000"/>
              </a:lnSpc>
              <a:spcBef>
                <a:spcPts val="0"/>
              </a:spcBef>
              <a:spcAft>
                <a:spcPts val="0"/>
              </a:spcAft>
              <a:buClr>
                <a:srgbClr val="F6F2E9"/>
              </a:buClr>
              <a:buSzPts val="1400"/>
              <a:buNone/>
              <a:defRPr sz="1400">
                <a:solidFill>
                  <a:srgbClr val="F6F2E9"/>
                </a:solidFill>
              </a:defRPr>
            </a:lvl4pPr>
            <a:lvl5pPr lvl="4" algn="ctr" rtl="0">
              <a:lnSpc>
                <a:spcPct val="100000"/>
              </a:lnSpc>
              <a:spcBef>
                <a:spcPts val="0"/>
              </a:spcBef>
              <a:spcAft>
                <a:spcPts val="0"/>
              </a:spcAft>
              <a:buClr>
                <a:srgbClr val="F6F2E9"/>
              </a:buClr>
              <a:buSzPts val="1400"/>
              <a:buNone/>
              <a:defRPr sz="1400">
                <a:solidFill>
                  <a:srgbClr val="F6F2E9"/>
                </a:solidFill>
              </a:defRPr>
            </a:lvl5pPr>
            <a:lvl6pPr lvl="5" algn="ctr" rtl="0">
              <a:lnSpc>
                <a:spcPct val="100000"/>
              </a:lnSpc>
              <a:spcBef>
                <a:spcPts val="0"/>
              </a:spcBef>
              <a:spcAft>
                <a:spcPts val="0"/>
              </a:spcAft>
              <a:buClr>
                <a:srgbClr val="F6F2E9"/>
              </a:buClr>
              <a:buSzPts val="1400"/>
              <a:buNone/>
              <a:defRPr sz="1400">
                <a:solidFill>
                  <a:srgbClr val="F6F2E9"/>
                </a:solidFill>
              </a:defRPr>
            </a:lvl6pPr>
            <a:lvl7pPr lvl="6" algn="ctr" rtl="0">
              <a:lnSpc>
                <a:spcPct val="100000"/>
              </a:lnSpc>
              <a:spcBef>
                <a:spcPts val="0"/>
              </a:spcBef>
              <a:spcAft>
                <a:spcPts val="0"/>
              </a:spcAft>
              <a:buClr>
                <a:srgbClr val="F6F2E9"/>
              </a:buClr>
              <a:buSzPts val="1400"/>
              <a:buNone/>
              <a:defRPr sz="1400">
                <a:solidFill>
                  <a:srgbClr val="F6F2E9"/>
                </a:solidFill>
              </a:defRPr>
            </a:lvl7pPr>
            <a:lvl8pPr lvl="7" algn="ctr" rtl="0">
              <a:lnSpc>
                <a:spcPct val="100000"/>
              </a:lnSpc>
              <a:spcBef>
                <a:spcPts val="0"/>
              </a:spcBef>
              <a:spcAft>
                <a:spcPts val="0"/>
              </a:spcAft>
              <a:buClr>
                <a:srgbClr val="F6F2E9"/>
              </a:buClr>
              <a:buSzPts val="1400"/>
              <a:buNone/>
              <a:defRPr sz="1400">
                <a:solidFill>
                  <a:srgbClr val="F6F2E9"/>
                </a:solidFill>
              </a:defRPr>
            </a:lvl8pPr>
            <a:lvl9pPr lvl="8" algn="ctr" rtl="0">
              <a:lnSpc>
                <a:spcPct val="100000"/>
              </a:lnSpc>
              <a:spcBef>
                <a:spcPts val="0"/>
              </a:spcBef>
              <a:spcAft>
                <a:spcPts val="0"/>
              </a:spcAft>
              <a:buClr>
                <a:srgbClr val="F6F2E9"/>
              </a:buClr>
              <a:buSzPts val="1400"/>
              <a:buNone/>
              <a:defRPr sz="1400">
                <a:solidFill>
                  <a:srgbClr val="F6F2E9"/>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ABLE OF CONTENT ">
  <p:cSld name="CUSTOM_1_1_2">
    <p:bg>
      <p:bgPr>
        <a:solidFill>
          <a:srgbClr val="F6F2E9"/>
        </a:solidFill>
        <a:effectLst/>
      </p:bgPr>
    </p:bg>
    <p:spTree>
      <p:nvGrpSpPr>
        <p:cNvPr id="1" name="Shape 16"/>
        <p:cNvGrpSpPr/>
        <p:nvPr/>
      </p:nvGrpSpPr>
      <p:grpSpPr>
        <a:xfrm>
          <a:off x="0" y="0"/>
          <a:ext cx="0" cy="0"/>
          <a:chOff x="0" y="0"/>
          <a:chExt cx="0" cy="0"/>
        </a:xfrm>
      </p:grpSpPr>
      <p:sp>
        <p:nvSpPr>
          <p:cNvPr id="17" name="Google Shape;17;p3"/>
          <p:cNvSpPr txBox="1">
            <a:spLocks noGrp="1"/>
          </p:cNvSpPr>
          <p:nvPr>
            <p:ph type="ctrTitle"/>
          </p:nvPr>
        </p:nvSpPr>
        <p:spPr>
          <a:xfrm rot="-5400000">
            <a:off x="-1123975" y="2404575"/>
            <a:ext cx="3699300" cy="327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900"/>
              <a:buNone/>
              <a:defRPr sz="900"/>
            </a:lvl1pPr>
            <a:lvl2pPr lvl="1" algn="ctr" rtl="0">
              <a:spcBef>
                <a:spcPts val="0"/>
              </a:spcBef>
              <a:spcAft>
                <a:spcPts val="0"/>
              </a:spcAft>
              <a:buSzPts val="900"/>
              <a:buNone/>
              <a:defRPr sz="900"/>
            </a:lvl2pPr>
            <a:lvl3pPr lvl="2" algn="ctr" rtl="0">
              <a:spcBef>
                <a:spcPts val="0"/>
              </a:spcBef>
              <a:spcAft>
                <a:spcPts val="0"/>
              </a:spcAft>
              <a:buSzPts val="900"/>
              <a:buNone/>
              <a:defRPr sz="900"/>
            </a:lvl3pPr>
            <a:lvl4pPr lvl="3" algn="ctr" rtl="0">
              <a:spcBef>
                <a:spcPts val="0"/>
              </a:spcBef>
              <a:spcAft>
                <a:spcPts val="0"/>
              </a:spcAft>
              <a:buSzPts val="900"/>
              <a:buNone/>
              <a:defRPr sz="900"/>
            </a:lvl4pPr>
            <a:lvl5pPr lvl="4" algn="ctr" rtl="0">
              <a:spcBef>
                <a:spcPts val="0"/>
              </a:spcBef>
              <a:spcAft>
                <a:spcPts val="0"/>
              </a:spcAft>
              <a:buSzPts val="900"/>
              <a:buNone/>
              <a:defRPr sz="900"/>
            </a:lvl5pPr>
            <a:lvl6pPr lvl="5" algn="ctr" rtl="0">
              <a:spcBef>
                <a:spcPts val="0"/>
              </a:spcBef>
              <a:spcAft>
                <a:spcPts val="0"/>
              </a:spcAft>
              <a:buSzPts val="900"/>
              <a:buNone/>
              <a:defRPr sz="900"/>
            </a:lvl6pPr>
            <a:lvl7pPr lvl="6" algn="ctr" rtl="0">
              <a:spcBef>
                <a:spcPts val="0"/>
              </a:spcBef>
              <a:spcAft>
                <a:spcPts val="0"/>
              </a:spcAft>
              <a:buSzPts val="900"/>
              <a:buNone/>
              <a:defRPr sz="900"/>
            </a:lvl7pPr>
            <a:lvl8pPr lvl="7" algn="ctr" rtl="0">
              <a:spcBef>
                <a:spcPts val="0"/>
              </a:spcBef>
              <a:spcAft>
                <a:spcPts val="0"/>
              </a:spcAft>
              <a:buSzPts val="900"/>
              <a:buNone/>
              <a:defRPr sz="900"/>
            </a:lvl8pPr>
            <a:lvl9pPr lvl="8" algn="ctr" rtl="0">
              <a:spcBef>
                <a:spcPts val="0"/>
              </a:spcBef>
              <a:spcAft>
                <a:spcPts val="0"/>
              </a:spcAft>
              <a:buSzPts val="900"/>
              <a:buNone/>
              <a:defRPr sz="900"/>
            </a:lvl9pPr>
          </a:lstStyle>
          <a:p>
            <a:endParaRPr/>
          </a:p>
        </p:txBody>
      </p:sp>
      <p:sp>
        <p:nvSpPr>
          <p:cNvPr id="18" name="Google Shape;18;p3"/>
          <p:cNvSpPr txBox="1">
            <a:spLocks noGrp="1"/>
          </p:cNvSpPr>
          <p:nvPr>
            <p:ph type="ctrTitle" idx="2"/>
          </p:nvPr>
        </p:nvSpPr>
        <p:spPr>
          <a:xfrm>
            <a:off x="2820963" y="1061050"/>
            <a:ext cx="2111400" cy="3696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19" name="Google Shape;19;p3"/>
          <p:cNvSpPr txBox="1">
            <a:spLocks noGrp="1"/>
          </p:cNvSpPr>
          <p:nvPr>
            <p:ph type="subTitle" idx="1"/>
          </p:nvPr>
        </p:nvSpPr>
        <p:spPr>
          <a:xfrm>
            <a:off x="2820974" y="1294250"/>
            <a:ext cx="1518600" cy="328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900"/>
              <a:buNone/>
              <a:defRPr sz="900"/>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a:endParaRPr/>
          </a:p>
        </p:txBody>
      </p:sp>
      <p:sp>
        <p:nvSpPr>
          <p:cNvPr id="20" name="Google Shape;20;p3"/>
          <p:cNvSpPr txBox="1">
            <a:spLocks noGrp="1"/>
          </p:cNvSpPr>
          <p:nvPr>
            <p:ph type="title" idx="3" hasCustomPrompt="1"/>
          </p:nvPr>
        </p:nvSpPr>
        <p:spPr>
          <a:xfrm>
            <a:off x="1586372" y="612550"/>
            <a:ext cx="1341300" cy="818100"/>
          </a:xfrm>
          <a:prstGeom prst="rect">
            <a:avLst/>
          </a:prstGeom>
          <a:noFill/>
        </p:spPr>
        <p:txBody>
          <a:bodyPr spcFirstLastPara="1" wrap="square" lIns="91425" tIns="91425" rIns="91425" bIns="91425" anchor="t" anchorCtr="0">
            <a:noAutofit/>
          </a:bodyPr>
          <a:lstStyle>
            <a:lvl1pPr lvl="0" algn="r" rtl="0">
              <a:spcBef>
                <a:spcPts val="0"/>
              </a:spcBef>
              <a:spcAft>
                <a:spcPts val="0"/>
              </a:spcAft>
              <a:buSzPts val="4800"/>
              <a:buNone/>
              <a:defRPr sz="4800"/>
            </a:lvl1pPr>
            <a:lvl2pPr lvl="1"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21" name="Google Shape;21;p3"/>
          <p:cNvSpPr txBox="1">
            <a:spLocks noGrp="1"/>
          </p:cNvSpPr>
          <p:nvPr>
            <p:ph type="ctrTitle" idx="4"/>
          </p:nvPr>
        </p:nvSpPr>
        <p:spPr>
          <a:xfrm>
            <a:off x="2820963" y="2526800"/>
            <a:ext cx="2111400" cy="3696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22" name="Google Shape;22;p3"/>
          <p:cNvSpPr txBox="1">
            <a:spLocks noGrp="1"/>
          </p:cNvSpPr>
          <p:nvPr>
            <p:ph type="subTitle" idx="5"/>
          </p:nvPr>
        </p:nvSpPr>
        <p:spPr>
          <a:xfrm>
            <a:off x="2820974" y="2760000"/>
            <a:ext cx="1518600" cy="328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900"/>
              <a:buNone/>
              <a:defRPr sz="900"/>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a:endParaRPr/>
          </a:p>
        </p:txBody>
      </p:sp>
      <p:sp>
        <p:nvSpPr>
          <p:cNvPr id="23" name="Google Shape;23;p3"/>
          <p:cNvSpPr txBox="1">
            <a:spLocks noGrp="1"/>
          </p:cNvSpPr>
          <p:nvPr>
            <p:ph type="title" idx="6" hasCustomPrompt="1"/>
          </p:nvPr>
        </p:nvSpPr>
        <p:spPr>
          <a:xfrm>
            <a:off x="1586372" y="2078300"/>
            <a:ext cx="1341300" cy="818100"/>
          </a:xfrm>
          <a:prstGeom prst="rect">
            <a:avLst/>
          </a:prstGeom>
          <a:noFill/>
        </p:spPr>
        <p:txBody>
          <a:bodyPr spcFirstLastPara="1" wrap="square" lIns="91425" tIns="91425" rIns="91425" bIns="91425" anchor="t" anchorCtr="0">
            <a:noAutofit/>
          </a:bodyPr>
          <a:lstStyle>
            <a:lvl1pPr lvl="0" algn="r" rtl="0">
              <a:spcBef>
                <a:spcPts val="0"/>
              </a:spcBef>
              <a:spcAft>
                <a:spcPts val="0"/>
              </a:spcAft>
              <a:buSzPts val="4800"/>
              <a:buNone/>
              <a:defRPr sz="4800"/>
            </a:lvl1pPr>
            <a:lvl2pPr lvl="1"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24" name="Google Shape;24;p3"/>
          <p:cNvSpPr txBox="1">
            <a:spLocks noGrp="1"/>
          </p:cNvSpPr>
          <p:nvPr>
            <p:ph type="ctrTitle" idx="7"/>
          </p:nvPr>
        </p:nvSpPr>
        <p:spPr>
          <a:xfrm>
            <a:off x="2820963" y="3999900"/>
            <a:ext cx="2111400" cy="3696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25" name="Google Shape;25;p3"/>
          <p:cNvSpPr txBox="1">
            <a:spLocks noGrp="1"/>
          </p:cNvSpPr>
          <p:nvPr>
            <p:ph type="subTitle" idx="8"/>
          </p:nvPr>
        </p:nvSpPr>
        <p:spPr>
          <a:xfrm>
            <a:off x="2820974" y="4233100"/>
            <a:ext cx="1518600" cy="328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900"/>
              <a:buNone/>
              <a:defRPr sz="900"/>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a:endParaRPr/>
          </a:p>
        </p:txBody>
      </p:sp>
      <p:sp>
        <p:nvSpPr>
          <p:cNvPr id="26" name="Google Shape;26;p3"/>
          <p:cNvSpPr txBox="1">
            <a:spLocks noGrp="1"/>
          </p:cNvSpPr>
          <p:nvPr>
            <p:ph type="title" idx="9" hasCustomPrompt="1"/>
          </p:nvPr>
        </p:nvSpPr>
        <p:spPr>
          <a:xfrm>
            <a:off x="1586372" y="3551400"/>
            <a:ext cx="1341300" cy="818100"/>
          </a:xfrm>
          <a:prstGeom prst="rect">
            <a:avLst/>
          </a:prstGeom>
          <a:noFill/>
        </p:spPr>
        <p:txBody>
          <a:bodyPr spcFirstLastPara="1" wrap="square" lIns="91425" tIns="91425" rIns="91425" bIns="91425" anchor="t" anchorCtr="0">
            <a:noAutofit/>
          </a:bodyPr>
          <a:lstStyle>
            <a:lvl1pPr lvl="0" algn="r" rtl="0">
              <a:spcBef>
                <a:spcPts val="0"/>
              </a:spcBef>
              <a:spcAft>
                <a:spcPts val="0"/>
              </a:spcAft>
              <a:buSzPts val="4800"/>
              <a:buNone/>
              <a:defRPr sz="4800"/>
            </a:lvl1pPr>
            <a:lvl2pPr lvl="1"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27" name="Google Shape;27;p3"/>
          <p:cNvSpPr txBox="1">
            <a:spLocks noGrp="1"/>
          </p:cNvSpPr>
          <p:nvPr>
            <p:ph type="ctrTitle" idx="13"/>
          </p:nvPr>
        </p:nvSpPr>
        <p:spPr>
          <a:xfrm>
            <a:off x="5806488" y="1061050"/>
            <a:ext cx="2111400" cy="3696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28" name="Google Shape;28;p3"/>
          <p:cNvSpPr txBox="1">
            <a:spLocks noGrp="1"/>
          </p:cNvSpPr>
          <p:nvPr>
            <p:ph type="subTitle" idx="14"/>
          </p:nvPr>
        </p:nvSpPr>
        <p:spPr>
          <a:xfrm>
            <a:off x="5806497" y="1294250"/>
            <a:ext cx="1518600" cy="328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900"/>
              <a:buNone/>
              <a:defRPr sz="900"/>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a:endParaRPr/>
          </a:p>
        </p:txBody>
      </p:sp>
      <p:sp>
        <p:nvSpPr>
          <p:cNvPr id="29" name="Google Shape;29;p3"/>
          <p:cNvSpPr txBox="1">
            <a:spLocks noGrp="1"/>
          </p:cNvSpPr>
          <p:nvPr>
            <p:ph type="ctrTitle" idx="15"/>
          </p:nvPr>
        </p:nvSpPr>
        <p:spPr>
          <a:xfrm>
            <a:off x="5806488" y="2526800"/>
            <a:ext cx="2111400" cy="3696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30" name="Google Shape;30;p3"/>
          <p:cNvSpPr txBox="1">
            <a:spLocks noGrp="1"/>
          </p:cNvSpPr>
          <p:nvPr>
            <p:ph type="subTitle" idx="16"/>
          </p:nvPr>
        </p:nvSpPr>
        <p:spPr>
          <a:xfrm>
            <a:off x="5806497" y="2760000"/>
            <a:ext cx="1518600" cy="328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900"/>
              <a:buNone/>
              <a:defRPr sz="900"/>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a:endParaRPr/>
          </a:p>
        </p:txBody>
      </p:sp>
      <p:sp>
        <p:nvSpPr>
          <p:cNvPr id="31" name="Google Shape;31;p3"/>
          <p:cNvSpPr txBox="1">
            <a:spLocks noGrp="1"/>
          </p:cNvSpPr>
          <p:nvPr>
            <p:ph type="ctrTitle" idx="17"/>
          </p:nvPr>
        </p:nvSpPr>
        <p:spPr>
          <a:xfrm>
            <a:off x="5806488" y="3999900"/>
            <a:ext cx="2111400" cy="3696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32" name="Google Shape;32;p3"/>
          <p:cNvSpPr txBox="1">
            <a:spLocks noGrp="1"/>
          </p:cNvSpPr>
          <p:nvPr>
            <p:ph type="subTitle" idx="18"/>
          </p:nvPr>
        </p:nvSpPr>
        <p:spPr>
          <a:xfrm>
            <a:off x="5806497" y="4233100"/>
            <a:ext cx="1518600" cy="328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900"/>
              <a:buNone/>
              <a:defRPr sz="900"/>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a:endParaRPr/>
          </a:p>
        </p:txBody>
      </p:sp>
      <p:cxnSp>
        <p:nvCxnSpPr>
          <p:cNvPr id="33" name="Google Shape;33;p3"/>
          <p:cNvCxnSpPr/>
          <p:nvPr/>
        </p:nvCxnSpPr>
        <p:spPr>
          <a:xfrm>
            <a:off x="725650" y="-7125"/>
            <a:ext cx="0" cy="981900"/>
          </a:xfrm>
          <a:prstGeom prst="straightConnector1">
            <a:avLst/>
          </a:prstGeom>
          <a:noFill/>
          <a:ln w="19050" cap="flat" cmpd="sng">
            <a:solidFill>
              <a:srgbClr val="596657"/>
            </a:solidFill>
            <a:prstDash val="solid"/>
            <a:round/>
            <a:headEnd type="none" w="med" len="med"/>
            <a:tailEnd type="none" w="med" len="med"/>
          </a:ln>
        </p:spPr>
      </p:cxnSp>
      <p:cxnSp>
        <p:nvCxnSpPr>
          <p:cNvPr id="34" name="Google Shape;34;p3"/>
          <p:cNvCxnSpPr/>
          <p:nvPr/>
        </p:nvCxnSpPr>
        <p:spPr>
          <a:xfrm>
            <a:off x="725650" y="4161600"/>
            <a:ext cx="0" cy="981900"/>
          </a:xfrm>
          <a:prstGeom prst="straightConnector1">
            <a:avLst/>
          </a:prstGeom>
          <a:noFill/>
          <a:ln w="19050" cap="flat" cmpd="sng">
            <a:solidFill>
              <a:srgbClr val="596657"/>
            </a:solidFill>
            <a:prstDash val="solid"/>
            <a:round/>
            <a:headEnd type="none" w="med" len="med"/>
            <a:tailEnd type="none" w="med" len="med"/>
          </a:ln>
        </p:spPr>
      </p:cxnSp>
      <p:sp>
        <p:nvSpPr>
          <p:cNvPr id="35" name="Google Shape;35;p3"/>
          <p:cNvSpPr txBox="1">
            <a:spLocks noGrp="1"/>
          </p:cNvSpPr>
          <p:nvPr>
            <p:ph type="title" idx="19" hasCustomPrompt="1"/>
          </p:nvPr>
        </p:nvSpPr>
        <p:spPr>
          <a:xfrm>
            <a:off x="4574347" y="612550"/>
            <a:ext cx="1341300" cy="818100"/>
          </a:xfrm>
          <a:prstGeom prst="rect">
            <a:avLst/>
          </a:prstGeom>
          <a:noFill/>
        </p:spPr>
        <p:txBody>
          <a:bodyPr spcFirstLastPara="1" wrap="square" lIns="91425" tIns="91425" rIns="91425" bIns="91425" anchor="t" anchorCtr="0">
            <a:noAutofit/>
          </a:bodyPr>
          <a:lstStyle>
            <a:lvl1pPr lvl="0" algn="r" rtl="0">
              <a:spcBef>
                <a:spcPts val="0"/>
              </a:spcBef>
              <a:spcAft>
                <a:spcPts val="0"/>
              </a:spcAft>
              <a:buSzPts val="4800"/>
              <a:buNone/>
              <a:defRPr sz="4800"/>
            </a:lvl1pPr>
            <a:lvl2pPr lvl="1"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36" name="Google Shape;36;p3"/>
          <p:cNvSpPr txBox="1">
            <a:spLocks noGrp="1"/>
          </p:cNvSpPr>
          <p:nvPr>
            <p:ph type="title" idx="20" hasCustomPrompt="1"/>
          </p:nvPr>
        </p:nvSpPr>
        <p:spPr>
          <a:xfrm>
            <a:off x="4574347" y="2078300"/>
            <a:ext cx="1341300" cy="818100"/>
          </a:xfrm>
          <a:prstGeom prst="rect">
            <a:avLst/>
          </a:prstGeom>
          <a:noFill/>
        </p:spPr>
        <p:txBody>
          <a:bodyPr spcFirstLastPara="1" wrap="square" lIns="91425" tIns="91425" rIns="91425" bIns="91425" anchor="t" anchorCtr="0">
            <a:noAutofit/>
          </a:bodyPr>
          <a:lstStyle>
            <a:lvl1pPr lvl="0" algn="r" rtl="0">
              <a:spcBef>
                <a:spcPts val="0"/>
              </a:spcBef>
              <a:spcAft>
                <a:spcPts val="0"/>
              </a:spcAft>
              <a:buSzPts val="4800"/>
              <a:buNone/>
              <a:defRPr sz="4800"/>
            </a:lvl1pPr>
            <a:lvl2pPr lvl="1"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37" name="Google Shape;37;p3"/>
          <p:cNvSpPr txBox="1">
            <a:spLocks noGrp="1"/>
          </p:cNvSpPr>
          <p:nvPr>
            <p:ph type="title" idx="21" hasCustomPrompt="1"/>
          </p:nvPr>
        </p:nvSpPr>
        <p:spPr>
          <a:xfrm>
            <a:off x="4574347" y="3551400"/>
            <a:ext cx="1341300" cy="818100"/>
          </a:xfrm>
          <a:prstGeom prst="rect">
            <a:avLst/>
          </a:prstGeom>
          <a:noFill/>
        </p:spPr>
        <p:txBody>
          <a:bodyPr spcFirstLastPara="1" wrap="square" lIns="91425" tIns="91425" rIns="91425" bIns="91425" anchor="t" anchorCtr="0">
            <a:noAutofit/>
          </a:bodyPr>
          <a:lstStyle>
            <a:lvl1pPr lvl="0" algn="r" rtl="0">
              <a:spcBef>
                <a:spcPts val="0"/>
              </a:spcBef>
              <a:spcAft>
                <a:spcPts val="0"/>
              </a:spcAft>
              <a:buSzPts val="4800"/>
              <a:buNone/>
              <a:defRPr sz="4800"/>
            </a:lvl1pPr>
            <a:lvl2pPr lvl="1"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ACKGROUND 1 1">
  <p:cSld name="CUSTOM_1_1_1_2_1_1_1_1_1_1_1_1_1_3_2">
    <p:bg>
      <p:bgPr>
        <a:solidFill>
          <a:srgbClr val="F6F2E9"/>
        </a:solidFill>
        <a:effectLst/>
      </p:bgPr>
    </p:bg>
    <p:spTree>
      <p:nvGrpSpPr>
        <p:cNvPr id="1" name="Shape 125"/>
        <p:cNvGrpSpPr/>
        <p:nvPr/>
      </p:nvGrpSpPr>
      <p:grpSpPr>
        <a:xfrm>
          <a:off x="0" y="0"/>
          <a:ext cx="0" cy="0"/>
          <a:chOff x="0" y="0"/>
          <a:chExt cx="0" cy="0"/>
        </a:xfrm>
      </p:grpSpPr>
      <p:sp>
        <p:nvSpPr>
          <p:cNvPr id="126" name="Google Shape;126;p21"/>
          <p:cNvSpPr/>
          <p:nvPr/>
        </p:nvSpPr>
        <p:spPr>
          <a:xfrm>
            <a:off x="643000" y="0"/>
            <a:ext cx="7858500" cy="5143500"/>
          </a:xfrm>
          <a:prstGeom prst="rect">
            <a:avLst/>
          </a:prstGeom>
          <a:solidFill>
            <a:srgbClr val="C165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21"/>
          <p:cNvSpPr txBox="1">
            <a:spLocks noGrp="1"/>
          </p:cNvSpPr>
          <p:nvPr>
            <p:ph type="ctrTitle"/>
          </p:nvPr>
        </p:nvSpPr>
        <p:spPr>
          <a:xfrm flipH="1">
            <a:off x="713925" y="1534200"/>
            <a:ext cx="7716300" cy="6705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6F2E9"/>
              </a:buClr>
              <a:buSzPts val="6000"/>
              <a:buNone/>
              <a:defRPr sz="6000">
                <a:solidFill>
                  <a:srgbClr val="F6F2E9"/>
                </a:solidFill>
              </a:defRPr>
            </a:lvl1pPr>
            <a:lvl2pPr lvl="1" algn="ctr" rtl="0">
              <a:spcBef>
                <a:spcPts val="0"/>
              </a:spcBef>
              <a:spcAft>
                <a:spcPts val="0"/>
              </a:spcAft>
              <a:buClr>
                <a:srgbClr val="F6F2E9"/>
              </a:buClr>
              <a:buSzPts val="5200"/>
              <a:buNone/>
              <a:defRPr sz="5200">
                <a:solidFill>
                  <a:srgbClr val="F6F2E9"/>
                </a:solidFill>
              </a:defRPr>
            </a:lvl2pPr>
            <a:lvl3pPr lvl="2" algn="ctr" rtl="0">
              <a:spcBef>
                <a:spcPts val="0"/>
              </a:spcBef>
              <a:spcAft>
                <a:spcPts val="0"/>
              </a:spcAft>
              <a:buClr>
                <a:srgbClr val="F6F2E9"/>
              </a:buClr>
              <a:buSzPts val="5200"/>
              <a:buNone/>
              <a:defRPr sz="5200">
                <a:solidFill>
                  <a:srgbClr val="F6F2E9"/>
                </a:solidFill>
              </a:defRPr>
            </a:lvl3pPr>
            <a:lvl4pPr lvl="3" algn="ctr" rtl="0">
              <a:spcBef>
                <a:spcPts val="0"/>
              </a:spcBef>
              <a:spcAft>
                <a:spcPts val="0"/>
              </a:spcAft>
              <a:buClr>
                <a:srgbClr val="F6F2E9"/>
              </a:buClr>
              <a:buSzPts val="5200"/>
              <a:buNone/>
              <a:defRPr sz="5200">
                <a:solidFill>
                  <a:srgbClr val="F6F2E9"/>
                </a:solidFill>
              </a:defRPr>
            </a:lvl4pPr>
            <a:lvl5pPr lvl="4" algn="ctr" rtl="0">
              <a:spcBef>
                <a:spcPts val="0"/>
              </a:spcBef>
              <a:spcAft>
                <a:spcPts val="0"/>
              </a:spcAft>
              <a:buClr>
                <a:srgbClr val="F6F2E9"/>
              </a:buClr>
              <a:buSzPts val="5200"/>
              <a:buNone/>
              <a:defRPr sz="5200">
                <a:solidFill>
                  <a:srgbClr val="F6F2E9"/>
                </a:solidFill>
              </a:defRPr>
            </a:lvl5pPr>
            <a:lvl6pPr lvl="5" algn="ctr" rtl="0">
              <a:spcBef>
                <a:spcPts val="0"/>
              </a:spcBef>
              <a:spcAft>
                <a:spcPts val="0"/>
              </a:spcAft>
              <a:buClr>
                <a:srgbClr val="F6F2E9"/>
              </a:buClr>
              <a:buSzPts val="5200"/>
              <a:buNone/>
              <a:defRPr sz="5200">
                <a:solidFill>
                  <a:srgbClr val="F6F2E9"/>
                </a:solidFill>
              </a:defRPr>
            </a:lvl6pPr>
            <a:lvl7pPr lvl="6" algn="ctr" rtl="0">
              <a:spcBef>
                <a:spcPts val="0"/>
              </a:spcBef>
              <a:spcAft>
                <a:spcPts val="0"/>
              </a:spcAft>
              <a:buClr>
                <a:srgbClr val="F6F2E9"/>
              </a:buClr>
              <a:buSzPts val="5200"/>
              <a:buNone/>
              <a:defRPr sz="5200">
                <a:solidFill>
                  <a:srgbClr val="F6F2E9"/>
                </a:solidFill>
              </a:defRPr>
            </a:lvl7pPr>
            <a:lvl8pPr lvl="7" algn="ctr" rtl="0">
              <a:spcBef>
                <a:spcPts val="0"/>
              </a:spcBef>
              <a:spcAft>
                <a:spcPts val="0"/>
              </a:spcAft>
              <a:buClr>
                <a:srgbClr val="F6F2E9"/>
              </a:buClr>
              <a:buSzPts val="5200"/>
              <a:buNone/>
              <a:defRPr sz="5200">
                <a:solidFill>
                  <a:srgbClr val="F6F2E9"/>
                </a:solidFill>
              </a:defRPr>
            </a:lvl8pPr>
            <a:lvl9pPr lvl="8" algn="ctr" rtl="0">
              <a:spcBef>
                <a:spcPts val="0"/>
              </a:spcBef>
              <a:spcAft>
                <a:spcPts val="0"/>
              </a:spcAft>
              <a:buClr>
                <a:srgbClr val="F6F2E9"/>
              </a:buClr>
              <a:buSzPts val="5200"/>
              <a:buNone/>
              <a:defRPr sz="5200">
                <a:solidFill>
                  <a:srgbClr val="F6F2E9"/>
                </a:solidFill>
              </a:defRPr>
            </a:lvl9pPr>
          </a:lstStyle>
          <a:p>
            <a:endParaRPr/>
          </a:p>
        </p:txBody>
      </p:sp>
      <p:sp>
        <p:nvSpPr>
          <p:cNvPr id="128" name="Google Shape;128;p21"/>
          <p:cNvSpPr txBox="1">
            <a:spLocks noGrp="1"/>
          </p:cNvSpPr>
          <p:nvPr>
            <p:ph type="subTitle" idx="1"/>
          </p:nvPr>
        </p:nvSpPr>
        <p:spPr>
          <a:xfrm flipH="1">
            <a:off x="1161122" y="2204700"/>
            <a:ext cx="3108300" cy="670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6F2E9"/>
              </a:buClr>
              <a:buSzPts val="1000"/>
              <a:buNone/>
              <a:defRPr>
                <a:solidFill>
                  <a:srgbClr val="F6F2E9"/>
                </a:solidFill>
              </a:defRPr>
            </a:lvl1pPr>
            <a:lvl2pPr lvl="1" rtl="0">
              <a:lnSpc>
                <a:spcPct val="100000"/>
              </a:lnSpc>
              <a:spcBef>
                <a:spcPts val="0"/>
              </a:spcBef>
              <a:spcAft>
                <a:spcPts val="0"/>
              </a:spcAft>
              <a:buClr>
                <a:srgbClr val="F6F2E9"/>
              </a:buClr>
              <a:buSzPts val="1400"/>
              <a:buNone/>
              <a:defRPr sz="1400">
                <a:solidFill>
                  <a:srgbClr val="F6F2E9"/>
                </a:solidFill>
              </a:defRPr>
            </a:lvl2pPr>
            <a:lvl3pPr lvl="2" rtl="0">
              <a:lnSpc>
                <a:spcPct val="100000"/>
              </a:lnSpc>
              <a:spcBef>
                <a:spcPts val="0"/>
              </a:spcBef>
              <a:spcAft>
                <a:spcPts val="0"/>
              </a:spcAft>
              <a:buClr>
                <a:srgbClr val="F6F2E9"/>
              </a:buClr>
              <a:buSzPts val="1400"/>
              <a:buNone/>
              <a:defRPr sz="1400">
                <a:solidFill>
                  <a:srgbClr val="F6F2E9"/>
                </a:solidFill>
              </a:defRPr>
            </a:lvl3pPr>
            <a:lvl4pPr lvl="3" rtl="0">
              <a:lnSpc>
                <a:spcPct val="100000"/>
              </a:lnSpc>
              <a:spcBef>
                <a:spcPts val="0"/>
              </a:spcBef>
              <a:spcAft>
                <a:spcPts val="0"/>
              </a:spcAft>
              <a:buClr>
                <a:srgbClr val="F6F2E9"/>
              </a:buClr>
              <a:buSzPts val="1400"/>
              <a:buNone/>
              <a:defRPr sz="1400">
                <a:solidFill>
                  <a:srgbClr val="F6F2E9"/>
                </a:solidFill>
              </a:defRPr>
            </a:lvl4pPr>
            <a:lvl5pPr lvl="4" rtl="0">
              <a:lnSpc>
                <a:spcPct val="100000"/>
              </a:lnSpc>
              <a:spcBef>
                <a:spcPts val="0"/>
              </a:spcBef>
              <a:spcAft>
                <a:spcPts val="0"/>
              </a:spcAft>
              <a:buClr>
                <a:srgbClr val="F6F2E9"/>
              </a:buClr>
              <a:buSzPts val="1400"/>
              <a:buNone/>
              <a:defRPr sz="1400">
                <a:solidFill>
                  <a:srgbClr val="F6F2E9"/>
                </a:solidFill>
              </a:defRPr>
            </a:lvl5pPr>
            <a:lvl6pPr lvl="5" rtl="0">
              <a:lnSpc>
                <a:spcPct val="100000"/>
              </a:lnSpc>
              <a:spcBef>
                <a:spcPts val="0"/>
              </a:spcBef>
              <a:spcAft>
                <a:spcPts val="0"/>
              </a:spcAft>
              <a:buClr>
                <a:srgbClr val="F6F2E9"/>
              </a:buClr>
              <a:buSzPts val="1400"/>
              <a:buNone/>
              <a:defRPr sz="1400">
                <a:solidFill>
                  <a:srgbClr val="F6F2E9"/>
                </a:solidFill>
              </a:defRPr>
            </a:lvl6pPr>
            <a:lvl7pPr lvl="6" rtl="0">
              <a:lnSpc>
                <a:spcPct val="100000"/>
              </a:lnSpc>
              <a:spcBef>
                <a:spcPts val="0"/>
              </a:spcBef>
              <a:spcAft>
                <a:spcPts val="0"/>
              </a:spcAft>
              <a:buClr>
                <a:srgbClr val="F6F2E9"/>
              </a:buClr>
              <a:buSzPts val="1400"/>
              <a:buNone/>
              <a:defRPr sz="1400">
                <a:solidFill>
                  <a:srgbClr val="F6F2E9"/>
                </a:solidFill>
              </a:defRPr>
            </a:lvl7pPr>
            <a:lvl8pPr lvl="7" rtl="0">
              <a:lnSpc>
                <a:spcPct val="100000"/>
              </a:lnSpc>
              <a:spcBef>
                <a:spcPts val="0"/>
              </a:spcBef>
              <a:spcAft>
                <a:spcPts val="0"/>
              </a:spcAft>
              <a:buClr>
                <a:srgbClr val="F6F2E9"/>
              </a:buClr>
              <a:buSzPts val="1400"/>
              <a:buNone/>
              <a:defRPr sz="1400">
                <a:solidFill>
                  <a:srgbClr val="F6F2E9"/>
                </a:solidFill>
              </a:defRPr>
            </a:lvl8pPr>
            <a:lvl9pPr lvl="8" rtl="0">
              <a:lnSpc>
                <a:spcPct val="100000"/>
              </a:lnSpc>
              <a:spcBef>
                <a:spcPts val="0"/>
              </a:spcBef>
              <a:spcAft>
                <a:spcPts val="0"/>
              </a:spcAft>
              <a:buClr>
                <a:srgbClr val="F6F2E9"/>
              </a:buClr>
              <a:buSzPts val="1400"/>
              <a:buNone/>
              <a:defRPr sz="1400">
                <a:solidFill>
                  <a:srgbClr val="F6F2E9"/>
                </a:solidFill>
              </a:defRPr>
            </a:lvl9pPr>
          </a:lstStyle>
          <a:p>
            <a:endParaRPr/>
          </a:p>
        </p:txBody>
      </p:sp>
      <p:sp>
        <p:nvSpPr>
          <p:cNvPr id="129" name="Google Shape;129;p21"/>
          <p:cNvSpPr txBox="1">
            <a:spLocks noGrp="1"/>
          </p:cNvSpPr>
          <p:nvPr>
            <p:ph type="subTitle" idx="2"/>
          </p:nvPr>
        </p:nvSpPr>
        <p:spPr>
          <a:xfrm flipH="1">
            <a:off x="5031197" y="2204700"/>
            <a:ext cx="3108300" cy="670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6F2E9"/>
              </a:buClr>
              <a:buSzPts val="1000"/>
              <a:buNone/>
              <a:defRPr>
                <a:solidFill>
                  <a:srgbClr val="F6F2E9"/>
                </a:solidFill>
              </a:defRPr>
            </a:lvl1pPr>
            <a:lvl2pPr lvl="1" rtl="0">
              <a:lnSpc>
                <a:spcPct val="100000"/>
              </a:lnSpc>
              <a:spcBef>
                <a:spcPts val="0"/>
              </a:spcBef>
              <a:spcAft>
                <a:spcPts val="0"/>
              </a:spcAft>
              <a:buClr>
                <a:srgbClr val="F6F2E9"/>
              </a:buClr>
              <a:buSzPts val="1400"/>
              <a:buNone/>
              <a:defRPr sz="1400">
                <a:solidFill>
                  <a:srgbClr val="F6F2E9"/>
                </a:solidFill>
              </a:defRPr>
            </a:lvl2pPr>
            <a:lvl3pPr lvl="2" rtl="0">
              <a:lnSpc>
                <a:spcPct val="100000"/>
              </a:lnSpc>
              <a:spcBef>
                <a:spcPts val="0"/>
              </a:spcBef>
              <a:spcAft>
                <a:spcPts val="0"/>
              </a:spcAft>
              <a:buClr>
                <a:srgbClr val="F6F2E9"/>
              </a:buClr>
              <a:buSzPts val="1400"/>
              <a:buNone/>
              <a:defRPr sz="1400">
                <a:solidFill>
                  <a:srgbClr val="F6F2E9"/>
                </a:solidFill>
              </a:defRPr>
            </a:lvl3pPr>
            <a:lvl4pPr lvl="3" rtl="0">
              <a:lnSpc>
                <a:spcPct val="100000"/>
              </a:lnSpc>
              <a:spcBef>
                <a:spcPts val="0"/>
              </a:spcBef>
              <a:spcAft>
                <a:spcPts val="0"/>
              </a:spcAft>
              <a:buClr>
                <a:srgbClr val="F6F2E9"/>
              </a:buClr>
              <a:buSzPts val="1400"/>
              <a:buNone/>
              <a:defRPr sz="1400">
                <a:solidFill>
                  <a:srgbClr val="F6F2E9"/>
                </a:solidFill>
              </a:defRPr>
            </a:lvl4pPr>
            <a:lvl5pPr lvl="4" rtl="0">
              <a:lnSpc>
                <a:spcPct val="100000"/>
              </a:lnSpc>
              <a:spcBef>
                <a:spcPts val="0"/>
              </a:spcBef>
              <a:spcAft>
                <a:spcPts val="0"/>
              </a:spcAft>
              <a:buClr>
                <a:srgbClr val="F6F2E9"/>
              </a:buClr>
              <a:buSzPts val="1400"/>
              <a:buNone/>
              <a:defRPr sz="1400">
                <a:solidFill>
                  <a:srgbClr val="F6F2E9"/>
                </a:solidFill>
              </a:defRPr>
            </a:lvl5pPr>
            <a:lvl6pPr lvl="5" rtl="0">
              <a:lnSpc>
                <a:spcPct val="100000"/>
              </a:lnSpc>
              <a:spcBef>
                <a:spcPts val="0"/>
              </a:spcBef>
              <a:spcAft>
                <a:spcPts val="0"/>
              </a:spcAft>
              <a:buClr>
                <a:srgbClr val="F6F2E9"/>
              </a:buClr>
              <a:buSzPts val="1400"/>
              <a:buNone/>
              <a:defRPr sz="1400">
                <a:solidFill>
                  <a:srgbClr val="F6F2E9"/>
                </a:solidFill>
              </a:defRPr>
            </a:lvl6pPr>
            <a:lvl7pPr lvl="6" rtl="0">
              <a:lnSpc>
                <a:spcPct val="100000"/>
              </a:lnSpc>
              <a:spcBef>
                <a:spcPts val="0"/>
              </a:spcBef>
              <a:spcAft>
                <a:spcPts val="0"/>
              </a:spcAft>
              <a:buClr>
                <a:srgbClr val="F6F2E9"/>
              </a:buClr>
              <a:buSzPts val="1400"/>
              <a:buNone/>
              <a:defRPr sz="1400">
                <a:solidFill>
                  <a:srgbClr val="F6F2E9"/>
                </a:solidFill>
              </a:defRPr>
            </a:lvl7pPr>
            <a:lvl8pPr lvl="7" rtl="0">
              <a:lnSpc>
                <a:spcPct val="100000"/>
              </a:lnSpc>
              <a:spcBef>
                <a:spcPts val="0"/>
              </a:spcBef>
              <a:spcAft>
                <a:spcPts val="0"/>
              </a:spcAft>
              <a:buClr>
                <a:srgbClr val="F6F2E9"/>
              </a:buClr>
              <a:buSzPts val="1400"/>
              <a:buNone/>
              <a:defRPr sz="1400">
                <a:solidFill>
                  <a:srgbClr val="F6F2E9"/>
                </a:solidFill>
              </a:defRPr>
            </a:lvl8pPr>
            <a:lvl9pPr lvl="8" rtl="0">
              <a:lnSpc>
                <a:spcPct val="100000"/>
              </a:lnSpc>
              <a:spcBef>
                <a:spcPts val="0"/>
              </a:spcBef>
              <a:spcAft>
                <a:spcPts val="0"/>
              </a:spcAft>
              <a:buClr>
                <a:srgbClr val="F6F2E9"/>
              </a:buClr>
              <a:buSzPts val="1400"/>
              <a:buNone/>
              <a:defRPr sz="1400">
                <a:solidFill>
                  <a:srgbClr val="F6F2E9"/>
                </a:solidFill>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LANK SLIDE">
  <p:cSld name="CUSTOM_1_1_1_2_1_1_1_1_1_1_1_1_1_3_1">
    <p:bg>
      <p:bgPr>
        <a:noFill/>
        <a:effectLst/>
      </p:bgPr>
    </p:bg>
    <p:spTree>
      <p:nvGrpSpPr>
        <p:cNvPr id="1" name="Shape 130"/>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1">
  <p:cSld name="CUSTOM_1_1_1_2">
    <p:bg>
      <p:bgPr>
        <a:solidFill>
          <a:srgbClr val="F6F2E9"/>
        </a:solidFill>
        <a:effectLst/>
      </p:bgPr>
    </p:bg>
    <p:spTree>
      <p:nvGrpSpPr>
        <p:cNvPr id="1" name="Shape 38"/>
        <p:cNvGrpSpPr/>
        <p:nvPr/>
      </p:nvGrpSpPr>
      <p:grpSpPr>
        <a:xfrm>
          <a:off x="0" y="0"/>
          <a:ext cx="0" cy="0"/>
          <a:chOff x="0" y="0"/>
          <a:chExt cx="0" cy="0"/>
        </a:xfrm>
      </p:grpSpPr>
      <p:sp>
        <p:nvSpPr>
          <p:cNvPr id="39" name="Google Shape;39;p4"/>
          <p:cNvSpPr txBox="1">
            <a:spLocks noGrp="1"/>
          </p:cNvSpPr>
          <p:nvPr>
            <p:ph type="title" hasCustomPrompt="1"/>
          </p:nvPr>
        </p:nvSpPr>
        <p:spPr>
          <a:xfrm>
            <a:off x="6067765" y="99925"/>
            <a:ext cx="2051100" cy="1280700"/>
          </a:xfrm>
          <a:prstGeom prst="rect">
            <a:avLst/>
          </a:prstGeom>
          <a:noFill/>
        </p:spPr>
        <p:txBody>
          <a:bodyPr spcFirstLastPara="1" wrap="square" lIns="91425" tIns="91425" rIns="91425" bIns="91425" anchor="t" anchorCtr="0">
            <a:noAutofit/>
          </a:bodyPr>
          <a:lstStyle>
            <a:lvl1pPr lvl="0" rtl="0">
              <a:spcBef>
                <a:spcPts val="0"/>
              </a:spcBef>
              <a:spcAft>
                <a:spcPts val="0"/>
              </a:spcAft>
              <a:buSzPts val="7200"/>
              <a:buNone/>
              <a:defRPr sz="7200"/>
            </a:lvl1pPr>
            <a:lvl2pPr lvl="1" rtl="0">
              <a:spcBef>
                <a:spcPts val="0"/>
              </a:spcBef>
              <a:spcAft>
                <a:spcPts val="0"/>
              </a:spcAft>
              <a:buClr>
                <a:srgbClr val="434343"/>
              </a:buClr>
              <a:buSzPts val="7200"/>
              <a:buFont typeface="Fira Sans Extra Condensed Medium"/>
              <a:buNone/>
              <a:defRPr sz="7200">
                <a:solidFill>
                  <a:srgbClr val="434343"/>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434343"/>
              </a:buClr>
              <a:buSzPts val="7200"/>
              <a:buFont typeface="Fira Sans Extra Condensed Medium"/>
              <a:buNone/>
              <a:defRPr sz="7200">
                <a:solidFill>
                  <a:srgbClr val="434343"/>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434343"/>
              </a:buClr>
              <a:buSzPts val="7200"/>
              <a:buFont typeface="Fira Sans Extra Condensed Medium"/>
              <a:buNone/>
              <a:defRPr sz="7200">
                <a:solidFill>
                  <a:srgbClr val="434343"/>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434343"/>
              </a:buClr>
              <a:buSzPts val="7200"/>
              <a:buFont typeface="Fira Sans Extra Condensed Medium"/>
              <a:buNone/>
              <a:defRPr sz="7200">
                <a:solidFill>
                  <a:srgbClr val="434343"/>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434343"/>
              </a:buClr>
              <a:buSzPts val="7200"/>
              <a:buFont typeface="Fira Sans Extra Condensed Medium"/>
              <a:buNone/>
              <a:defRPr sz="7200">
                <a:solidFill>
                  <a:srgbClr val="434343"/>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434343"/>
              </a:buClr>
              <a:buSzPts val="7200"/>
              <a:buFont typeface="Fira Sans Extra Condensed Medium"/>
              <a:buNone/>
              <a:defRPr sz="7200">
                <a:solidFill>
                  <a:srgbClr val="434343"/>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434343"/>
              </a:buClr>
              <a:buSzPts val="7200"/>
              <a:buFont typeface="Fira Sans Extra Condensed Medium"/>
              <a:buNone/>
              <a:defRPr sz="7200">
                <a:solidFill>
                  <a:srgbClr val="434343"/>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434343"/>
              </a:buClr>
              <a:buSzPts val="7200"/>
              <a:buFont typeface="Fira Sans Extra Condensed Medium"/>
              <a:buNone/>
              <a:defRPr sz="7200">
                <a:solidFill>
                  <a:srgbClr val="434343"/>
                </a:solidFill>
                <a:latin typeface="Fira Sans Extra Condensed Medium"/>
                <a:ea typeface="Fira Sans Extra Condensed Medium"/>
                <a:cs typeface="Fira Sans Extra Condensed Medium"/>
                <a:sym typeface="Fira Sans Extra Condensed Medium"/>
              </a:defRPr>
            </a:lvl9pPr>
          </a:lstStyle>
          <a:p>
            <a:r>
              <a:t>xx%</a:t>
            </a:r>
          </a:p>
        </p:txBody>
      </p:sp>
      <p:sp>
        <p:nvSpPr>
          <p:cNvPr id="40" name="Google Shape;40;p4"/>
          <p:cNvSpPr txBox="1">
            <a:spLocks noGrp="1"/>
          </p:cNvSpPr>
          <p:nvPr>
            <p:ph type="ctrTitle" idx="2"/>
          </p:nvPr>
        </p:nvSpPr>
        <p:spPr>
          <a:xfrm>
            <a:off x="1348900" y="1245601"/>
            <a:ext cx="3294300" cy="26523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6000"/>
              <a:buNone/>
              <a:defRPr sz="6000"/>
            </a:lvl1pPr>
            <a:lvl2pPr lvl="1" algn="r" rtl="0">
              <a:spcBef>
                <a:spcPts val="0"/>
              </a:spcBef>
              <a:spcAft>
                <a:spcPts val="0"/>
              </a:spcAft>
              <a:buClr>
                <a:srgbClr val="434343"/>
              </a:buClr>
              <a:buSzPts val="6000"/>
              <a:buNone/>
              <a:defRPr sz="6000">
                <a:solidFill>
                  <a:srgbClr val="434343"/>
                </a:solidFill>
              </a:defRPr>
            </a:lvl2pPr>
            <a:lvl3pPr lvl="2" algn="r" rtl="0">
              <a:spcBef>
                <a:spcPts val="0"/>
              </a:spcBef>
              <a:spcAft>
                <a:spcPts val="0"/>
              </a:spcAft>
              <a:buClr>
                <a:srgbClr val="434343"/>
              </a:buClr>
              <a:buSzPts val="6000"/>
              <a:buNone/>
              <a:defRPr sz="6000">
                <a:solidFill>
                  <a:srgbClr val="434343"/>
                </a:solidFill>
              </a:defRPr>
            </a:lvl3pPr>
            <a:lvl4pPr lvl="3" algn="r" rtl="0">
              <a:spcBef>
                <a:spcPts val="0"/>
              </a:spcBef>
              <a:spcAft>
                <a:spcPts val="0"/>
              </a:spcAft>
              <a:buClr>
                <a:srgbClr val="434343"/>
              </a:buClr>
              <a:buSzPts val="6000"/>
              <a:buNone/>
              <a:defRPr sz="6000">
                <a:solidFill>
                  <a:srgbClr val="434343"/>
                </a:solidFill>
              </a:defRPr>
            </a:lvl4pPr>
            <a:lvl5pPr lvl="4" algn="r" rtl="0">
              <a:spcBef>
                <a:spcPts val="0"/>
              </a:spcBef>
              <a:spcAft>
                <a:spcPts val="0"/>
              </a:spcAft>
              <a:buClr>
                <a:srgbClr val="434343"/>
              </a:buClr>
              <a:buSzPts val="6000"/>
              <a:buNone/>
              <a:defRPr sz="6000">
                <a:solidFill>
                  <a:srgbClr val="434343"/>
                </a:solidFill>
              </a:defRPr>
            </a:lvl5pPr>
            <a:lvl6pPr lvl="5" algn="r" rtl="0">
              <a:spcBef>
                <a:spcPts val="0"/>
              </a:spcBef>
              <a:spcAft>
                <a:spcPts val="0"/>
              </a:spcAft>
              <a:buClr>
                <a:srgbClr val="434343"/>
              </a:buClr>
              <a:buSzPts val="6000"/>
              <a:buNone/>
              <a:defRPr sz="6000">
                <a:solidFill>
                  <a:srgbClr val="434343"/>
                </a:solidFill>
              </a:defRPr>
            </a:lvl6pPr>
            <a:lvl7pPr lvl="6" algn="r" rtl="0">
              <a:spcBef>
                <a:spcPts val="0"/>
              </a:spcBef>
              <a:spcAft>
                <a:spcPts val="0"/>
              </a:spcAft>
              <a:buClr>
                <a:srgbClr val="434343"/>
              </a:buClr>
              <a:buSzPts val="6000"/>
              <a:buNone/>
              <a:defRPr sz="6000">
                <a:solidFill>
                  <a:srgbClr val="434343"/>
                </a:solidFill>
              </a:defRPr>
            </a:lvl7pPr>
            <a:lvl8pPr lvl="7" algn="r" rtl="0">
              <a:spcBef>
                <a:spcPts val="0"/>
              </a:spcBef>
              <a:spcAft>
                <a:spcPts val="0"/>
              </a:spcAft>
              <a:buClr>
                <a:srgbClr val="434343"/>
              </a:buClr>
              <a:buSzPts val="6000"/>
              <a:buNone/>
              <a:defRPr sz="6000">
                <a:solidFill>
                  <a:srgbClr val="434343"/>
                </a:solidFill>
              </a:defRPr>
            </a:lvl8pPr>
            <a:lvl9pPr lvl="8" algn="r" rtl="0">
              <a:spcBef>
                <a:spcPts val="0"/>
              </a:spcBef>
              <a:spcAft>
                <a:spcPts val="0"/>
              </a:spcAft>
              <a:buClr>
                <a:srgbClr val="434343"/>
              </a:buClr>
              <a:buSzPts val="6000"/>
              <a:buNone/>
              <a:defRPr sz="6000">
                <a:solidFill>
                  <a:srgbClr val="434343"/>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SUBTITLE">
  <p:cSld name="CUSTOM_1_1_1_2_1">
    <p:bg>
      <p:bgPr>
        <a:solidFill>
          <a:srgbClr val="F6F2E9"/>
        </a:solidFill>
        <a:effectLst/>
      </p:bgPr>
    </p:bg>
    <p:spTree>
      <p:nvGrpSpPr>
        <p:cNvPr id="1" name="Shape 41"/>
        <p:cNvGrpSpPr/>
        <p:nvPr/>
      </p:nvGrpSpPr>
      <p:grpSpPr>
        <a:xfrm>
          <a:off x="0" y="0"/>
          <a:ext cx="0" cy="0"/>
          <a:chOff x="0" y="0"/>
          <a:chExt cx="0" cy="0"/>
        </a:xfrm>
      </p:grpSpPr>
      <p:sp>
        <p:nvSpPr>
          <p:cNvPr id="42" name="Google Shape;42;p5"/>
          <p:cNvSpPr txBox="1">
            <a:spLocks noGrp="1"/>
          </p:cNvSpPr>
          <p:nvPr>
            <p:ph type="ctrTitle"/>
          </p:nvPr>
        </p:nvSpPr>
        <p:spPr>
          <a:xfrm>
            <a:off x="5059074" y="4128123"/>
            <a:ext cx="32943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None/>
              <a:defRPr sz="3600"/>
            </a:lvl1pPr>
            <a:lvl2pPr lvl="1" rtl="0">
              <a:spcBef>
                <a:spcPts val="0"/>
              </a:spcBef>
              <a:spcAft>
                <a:spcPts val="0"/>
              </a:spcAft>
              <a:buClr>
                <a:srgbClr val="434343"/>
              </a:buClr>
              <a:buSzPts val="1600"/>
              <a:buNone/>
              <a:defRPr sz="1600">
                <a:solidFill>
                  <a:srgbClr val="434343"/>
                </a:solidFill>
              </a:defRPr>
            </a:lvl2pPr>
            <a:lvl3pPr lvl="2" rtl="0">
              <a:spcBef>
                <a:spcPts val="0"/>
              </a:spcBef>
              <a:spcAft>
                <a:spcPts val="0"/>
              </a:spcAft>
              <a:buClr>
                <a:srgbClr val="434343"/>
              </a:buClr>
              <a:buSzPts val="1600"/>
              <a:buNone/>
              <a:defRPr sz="1600">
                <a:solidFill>
                  <a:srgbClr val="434343"/>
                </a:solidFill>
              </a:defRPr>
            </a:lvl3pPr>
            <a:lvl4pPr lvl="3" rtl="0">
              <a:spcBef>
                <a:spcPts val="0"/>
              </a:spcBef>
              <a:spcAft>
                <a:spcPts val="0"/>
              </a:spcAft>
              <a:buClr>
                <a:srgbClr val="434343"/>
              </a:buClr>
              <a:buSzPts val="1600"/>
              <a:buNone/>
              <a:defRPr sz="1600">
                <a:solidFill>
                  <a:srgbClr val="434343"/>
                </a:solidFill>
              </a:defRPr>
            </a:lvl4pPr>
            <a:lvl5pPr lvl="4" rtl="0">
              <a:spcBef>
                <a:spcPts val="0"/>
              </a:spcBef>
              <a:spcAft>
                <a:spcPts val="0"/>
              </a:spcAft>
              <a:buClr>
                <a:srgbClr val="434343"/>
              </a:buClr>
              <a:buSzPts val="1600"/>
              <a:buNone/>
              <a:defRPr sz="1600">
                <a:solidFill>
                  <a:srgbClr val="434343"/>
                </a:solidFill>
              </a:defRPr>
            </a:lvl5pPr>
            <a:lvl6pPr lvl="5" rtl="0">
              <a:spcBef>
                <a:spcPts val="0"/>
              </a:spcBef>
              <a:spcAft>
                <a:spcPts val="0"/>
              </a:spcAft>
              <a:buClr>
                <a:srgbClr val="434343"/>
              </a:buClr>
              <a:buSzPts val="1600"/>
              <a:buNone/>
              <a:defRPr sz="1600">
                <a:solidFill>
                  <a:srgbClr val="434343"/>
                </a:solidFill>
              </a:defRPr>
            </a:lvl6pPr>
            <a:lvl7pPr lvl="6" rtl="0">
              <a:spcBef>
                <a:spcPts val="0"/>
              </a:spcBef>
              <a:spcAft>
                <a:spcPts val="0"/>
              </a:spcAft>
              <a:buClr>
                <a:srgbClr val="434343"/>
              </a:buClr>
              <a:buSzPts val="1600"/>
              <a:buNone/>
              <a:defRPr sz="1600">
                <a:solidFill>
                  <a:srgbClr val="434343"/>
                </a:solidFill>
              </a:defRPr>
            </a:lvl7pPr>
            <a:lvl8pPr lvl="7" rtl="0">
              <a:spcBef>
                <a:spcPts val="0"/>
              </a:spcBef>
              <a:spcAft>
                <a:spcPts val="0"/>
              </a:spcAft>
              <a:buClr>
                <a:srgbClr val="434343"/>
              </a:buClr>
              <a:buSzPts val="1600"/>
              <a:buNone/>
              <a:defRPr sz="1600">
                <a:solidFill>
                  <a:srgbClr val="434343"/>
                </a:solidFill>
              </a:defRPr>
            </a:lvl8pPr>
            <a:lvl9pPr lvl="8" rtl="0">
              <a:spcBef>
                <a:spcPts val="0"/>
              </a:spcBef>
              <a:spcAft>
                <a:spcPts val="0"/>
              </a:spcAft>
              <a:buClr>
                <a:srgbClr val="434343"/>
              </a:buClr>
              <a:buSzPts val="1600"/>
              <a:buNone/>
              <a:defRPr sz="1600">
                <a:solidFill>
                  <a:srgbClr val="434343"/>
                </a:solidFill>
              </a:defRPr>
            </a:lvl9pPr>
          </a:lstStyle>
          <a:p>
            <a:endParaRPr/>
          </a:p>
        </p:txBody>
      </p:sp>
      <p:sp>
        <p:nvSpPr>
          <p:cNvPr id="43" name="Google Shape;43;p5"/>
          <p:cNvSpPr txBox="1">
            <a:spLocks noGrp="1"/>
          </p:cNvSpPr>
          <p:nvPr>
            <p:ph type="subTitle" idx="1"/>
          </p:nvPr>
        </p:nvSpPr>
        <p:spPr>
          <a:xfrm>
            <a:off x="3285299" y="1567491"/>
            <a:ext cx="1906500" cy="36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900"/>
              <a:buNone/>
              <a:defRPr sz="900"/>
            </a:lvl1pPr>
            <a:lvl2pPr lvl="1" rtl="0">
              <a:lnSpc>
                <a:spcPct val="100000"/>
              </a:lnSpc>
              <a:spcBef>
                <a:spcPts val="0"/>
              </a:spcBef>
              <a:spcAft>
                <a:spcPts val="0"/>
              </a:spcAft>
              <a:buClr>
                <a:srgbClr val="434343"/>
              </a:buClr>
              <a:buSzPts val="1100"/>
              <a:buNone/>
              <a:defRPr sz="1100">
                <a:solidFill>
                  <a:srgbClr val="434343"/>
                </a:solidFill>
              </a:defRPr>
            </a:lvl2pPr>
            <a:lvl3pPr lvl="2" rtl="0">
              <a:lnSpc>
                <a:spcPct val="100000"/>
              </a:lnSpc>
              <a:spcBef>
                <a:spcPts val="0"/>
              </a:spcBef>
              <a:spcAft>
                <a:spcPts val="0"/>
              </a:spcAft>
              <a:buClr>
                <a:srgbClr val="434343"/>
              </a:buClr>
              <a:buSzPts val="1100"/>
              <a:buNone/>
              <a:defRPr sz="1100">
                <a:solidFill>
                  <a:srgbClr val="434343"/>
                </a:solidFill>
              </a:defRPr>
            </a:lvl3pPr>
            <a:lvl4pPr lvl="3" rtl="0">
              <a:lnSpc>
                <a:spcPct val="100000"/>
              </a:lnSpc>
              <a:spcBef>
                <a:spcPts val="0"/>
              </a:spcBef>
              <a:spcAft>
                <a:spcPts val="0"/>
              </a:spcAft>
              <a:buClr>
                <a:srgbClr val="434343"/>
              </a:buClr>
              <a:buSzPts val="1100"/>
              <a:buNone/>
              <a:defRPr sz="1100">
                <a:solidFill>
                  <a:srgbClr val="434343"/>
                </a:solidFill>
              </a:defRPr>
            </a:lvl4pPr>
            <a:lvl5pPr lvl="4" rtl="0">
              <a:lnSpc>
                <a:spcPct val="100000"/>
              </a:lnSpc>
              <a:spcBef>
                <a:spcPts val="0"/>
              </a:spcBef>
              <a:spcAft>
                <a:spcPts val="0"/>
              </a:spcAft>
              <a:buClr>
                <a:srgbClr val="434343"/>
              </a:buClr>
              <a:buSzPts val="1100"/>
              <a:buNone/>
              <a:defRPr sz="1100">
                <a:solidFill>
                  <a:srgbClr val="434343"/>
                </a:solidFill>
              </a:defRPr>
            </a:lvl5pPr>
            <a:lvl6pPr lvl="5" rtl="0">
              <a:lnSpc>
                <a:spcPct val="100000"/>
              </a:lnSpc>
              <a:spcBef>
                <a:spcPts val="0"/>
              </a:spcBef>
              <a:spcAft>
                <a:spcPts val="0"/>
              </a:spcAft>
              <a:buClr>
                <a:srgbClr val="434343"/>
              </a:buClr>
              <a:buSzPts val="1100"/>
              <a:buNone/>
              <a:defRPr sz="1100">
                <a:solidFill>
                  <a:srgbClr val="434343"/>
                </a:solidFill>
              </a:defRPr>
            </a:lvl6pPr>
            <a:lvl7pPr lvl="6" rtl="0">
              <a:lnSpc>
                <a:spcPct val="100000"/>
              </a:lnSpc>
              <a:spcBef>
                <a:spcPts val="0"/>
              </a:spcBef>
              <a:spcAft>
                <a:spcPts val="0"/>
              </a:spcAft>
              <a:buClr>
                <a:srgbClr val="434343"/>
              </a:buClr>
              <a:buSzPts val="1100"/>
              <a:buNone/>
              <a:defRPr sz="1100">
                <a:solidFill>
                  <a:srgbClr val="434343"/>
                </a:solidFill>
              </a:defRPr>
            </a:lvl7pPr>
            <a:lvl8pPr lvl="7" rtl="0">
              <a:lnSpc>
                <a:spcPct val="100000"/>
              </a:lnSpc>
              <a:spcBef>
                <a:spcPts val="0"/>
              </a:spcBef>
              <a:spcAft>
                <a:spcPts val="0"/>
              </a:spcAft>
              <a:buClr>
                <a:srgbClr val="434343"/>
              </a:buClr>
              <a:buSzPts val="1100"/>
              <a:buNone/>
              <a:defRPr sz="1100">
                <a:solidFill>
                  <a:srgbClr val="434343"/>
                </a:solidFill>
              </a:defRPr>
            </a:lvl8pPr>
            <a:lvl9pPr lvl="8" rtl="0">
              <a:lnSpc>
                <a:spcPct val="100000"/>
              </a:lnSpc>
              <a:spcBef>
                <a:spcPts val="0"/>
              </a:spcBef>
              <a:spcAft>
                <a:spcPts val="0"/>
              </a:spcAft>
              <a:buClr>
                <a:srgbClr val="434343"/>
              </a:buClr>
              <a:buSzPts val="1100"/>
              <a:buNone/>
              <a:defRPr sz="1100">
                <a:solidFill>
                  <a:srgbClr val="434343"/>
                </a:solidFill>
              </a:defRPr>
            </a:lvl9pPr>
          </a:lstStyle>
          <a:p>
            <a:endParaRPr/>
          </a:p>
        </p:txBody>
      </p:sp>
      <p:sp>
        <p:nvSpPr>
          <p:cNvPr id="44" name="Google Shape;44;p5"/>
          <p:cNvSpPr txBox="1">
            <a:spLocks noGrp="1"/>
          </p:cNvSpPr>
          <p:nvPr>
            <p:ph type="ctrTitle" idx="2"/>
          </p:nvPr>
        </p:nvSpPr>
        <p:spPr>
          <a:xfrm rot="-5400000">
            <a:off x="-1123975" y="2404575"/>
            <a:ext cx="3699300" cy="327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900"/>
              <a:buNone/>
              <a:defRPr sz="900"/>
            </a:lvl1pPr>
            <a:lvl2pPr lvl="1" algn="ctr" rtl="0">
              <a:spcBef>
                <a:spcPts val="0"/>
              </a:spcBef>
              <a:spcAft>
                <a:spcPts val="0"/>
              </a:spcAft>
              <a:buClr>
                <a:srgbClr val="434343"/>
              </a:buClr>
              <a:buSzPts val="900"/>
              <a:buNone/>
              <a:defRPr sz="900">
                <a:solidFill>
                  <a:srgbClr val="434343"/>
                </a:solidFill>
              </a:defRPr>
            </a:lvl2pPr>
            <a:lvl3pPr lvl="2" algn="ctr" rtl="0">
              <a:spcBef>
                <a:spcPts val="0"/>
              </a:spcBef>
              <a:spcAft>
                <a:spcPts val="0"/>
              </a:spcAft>
              <a:buClr>
                <a:srgbClr val="434343"/>
              </a:buClr>
              <a:buSzPts val="900"/>
              <a:buNone/>
              <a:defRPr sz="900">
                <a:solidFill>
                  <a:srgbClr val="434343"/>
                </a:solidFill>
              </a:defRPr>
            </a:lvl3pPr>
            <a:lvl4pPr lvl="3" algn="ctr" rtl="0">
              <a:spcBef>
                <a:spcPts val="0"/>
              </a:spcBef>
              <a:spcAft>
                <a:spcPts val="0"/>
              </a:spcAft>
              <a:buClr>
                <a:srgbClr val="434343"/>
              </a:buClr>
              <a:buSzPts val="900"/>
              <a:buNone/>
              <a:defRPr sz="900">
                <a:solidFill>
                  <a:srgbClr val="434343"/>
                </a:solidFill>
              </a:defRPr>
            </a:lvl4pPr>
            <a:lvl5pPr lvl="4" algn="ctr" rtl="0">
              <a:spcBef>
                <a:spcPts val="0"/>
              </a:spcBef>
              <a:spcAft>
                <a:spcPts val="0"/>
              </a:spcAft>
              <a:buClr>
                <a:srgbClr val="434343"/>
              </a:buClr>
              <a:buSzPts val="900"/>
              <a:buNone/>
              <a:defRPr sz="900">
                <a:solidFill>
                  <a:srgbClr val="434343"/>
                </a:solidFill>
              </a:defRPr>
            </a:lvl5pPr>
            <a:lvl6pPr lvl="5" algn="ctr" rtl="0">
              <a:spcBef>
                <a:spcPts val="0"/>
              </a:spcBef>
              <a:spcAft>
                <a:spcPts val="0"/>
              </a:spcAft>
              <a:buClr>
                <a:srgbClr val="434343"/>
              </a:buClr>
              <a:buSzPts val="900"/>
              <a:buNone/>
              <a:defRPr sz="900">
                <a:solidFill>
                  <a:srgbClr val="434343"/>
                </a:solidFill>
              </a:defRPr>
            </a:lvl6pPr>
            <a:lvl7pPr lvl="6" algn="ctr" rtl="0">
              <a:spcBef>
                <a:spcPts val="0"/>
              </a:spcBef>
              <a:spcAft>
                <a:spcPts val="0"/>
              </a:spcAft>
              <a:buClr>
                <a:srgbClr val="434343"/>
              </a:buClr>
              <a:buSzPts val="900"/>
              <a:buNone/>
              <a:defRPr sz="900">
                <a:solidFill>
                  <a:srgbClr val="434343"/>
                </a:solidFill>
              </a:defRPr>
            </a:lvl7pPr>
            <a:lvl8pPr lvl="7" algn="ctr" rtl="0">
              <a:spcBef>
                <a:spcPts val="0"/>
              </a:spcBef>
              <a:spcAft>
                <a:spcPts val="0"/>
              </a:spcAft>
              <a:buClr>
                <a:srgbClr val="434343"/>
              </a:buClr>
              <a:buSzPts val="900"/>
              <a:buNone/>
              <a:defRPr sz="900">
                <a:solidFill>
                  <a:srgbClr val="434343"/>
                </a:solidFill>
              </a:defRPr>
            </a:lvl8pPr>
            <a:lvl9pPr lvl="8" algn="ctr" rtl="0">
              <a:spcBef>
                <a:spcPts val="0"/>
              </a:spcBef>
              <a:spcAft>
                <a:spcPts val="0"/>
              </a:spcAft>
              <a:buClr>
                <a:srgbClr val="434343"/>
              </a:buClr>
              <a:buSzPts val="900"/>
              <a:buNone/>
              <a:defRPr sz="900">
                <a:solidFill>
                  <a:srgbClr val="434343"/>
                </a:solidFill>
              </a:defRPr>
            </a:lvl9pPr>
          </a:lstStyle>
          <a:p>
            <a:endParaRPr/>
          </a:p>
        </p:txBody>
      </p:sp>
      <p:cxnSp>
        <p:nvCxnSpPr>
          <p:cNvPr id="45" name="Google Shape;45;p5"/>
          <p:cNvCxnSpPr/>
          <p:nvPr/>
        </p:nvCxnSpPr>
        <p:spPr>
          <a:xfrm>
            <a:off x="725650" y="-7125"/>
            <a:ext cx="0" cy="981900"/>
          </a:xfrm>
          <a:prstGeom prst="straightConnector1">
            <a:avLst/>
          </a:prstGeom>
          <a:noFill/>
          <a:ln w="19050" cap="flat" cmpd="sng">
            <a:solidFill>
              <a:schemeClr val="dk2"/>
            </a:solidFill>
            <a:prstDash val="solid"/>
            <a:round/>
            <a:headEnd type="none" w="med" len="med"/>
            <a:tailEnd type="none" w="med" len="med"/>
          </a:ln>
        </p:spPr>
      </p:cxnSp>
      <p:cxnSp>
        <p:nvCxnSpPr>
          <p:cNvPr id="46" name="Google Shape;46;p5"/>
          <p:cNvCxnSpPr/>
          <p:nvPr/>
        </p:nvCxnSpPr>
        <p:spPr>
          <a:xfrm>
            <a:off x="725650" y="4161600"/>
            <a:ext cx="0" cy="981900"/>
          </a:xfrm>
          <a:prstGeom prst="straightConnector1">
            <a:avLst/>
          </a:prstGeom>
          <a:noFill/>
          <a:ln w="19050" cap="flat" cmpd="sng">
            <a:solidFill>
              <a:schemeClr val="dk2"/>
            </a:solidFill>
            <a:prstDash val="solid"/>
            <a:round/>
            <a:headEnd type="none" w="med" len="med"/>
            <a:tailEnd type="none" w="med" len="med"/>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3 COLUMNS">
  <p:cSld name="CUSTOM_1_1_1_2_1_1">
    <p:bg>
      <p:bgPr>
        <a:solidFill>
          <a:srgbClr val="F6F2E9"/>
        </a:solidFill>
        <a:effectLst/>
      </p:bgPr>
    </p:bg>
    <p:spTree>
      <p:nvGrpSpPr>
        <p:cNvPr id="1" name="Shape 47"/>
        <p:cNvGrpSpPr/>
        <p:nvPr/>
      </p:nvGrpSpPr>
      <p:grpSpPr>
        <a:xfrm>
          <a:off x="0" y="0"/>
          <a:ext cx="0" cy="0"/>
          <a:chOff x="0" y="0"/>
          <a:chExt cx="0" cy="0"/>
        </a:xfrm>
      </p:grpSpPr>
      <p:sp>
        <p:nvSpPr>
          <p:cNvPr id="48" name="Google Shape;48;p6"/>
          <p:cNvSpPr txBox="1">
            <a:spLocks noGrp="1"/>
          </p:cNvSpPr>
          <p:nvPr>
            <p:ph type="ctrTitle"/>
          </p:nvPr>
        </p:nvSpPr>
        <p:spPr>
          <a:xfrm rot="-5400000">
            <a:off x="-1123975" y="2404575"/>
            <a:ext cx="3699300" cy="327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900"/>
              <a:buNone/>
              <a:defRPr sz="900"/>
            </a:lvl1pPr>
            <a:lvl2pPr lvl="1" algn="ctr" rtl="0">
              <a:spcBef>
                <a:spcPts val="0"/>
              </a:spcBef>
              <a:spcAft>
                <a:spcPts val="0"/>
              </a:spcAft>
              <a:buClr>
                <a:srgbClr val="434343"/>
              </a:buClr>
              <a:buSzPts val="900"/>
              <a:buNone/>
              <a:defRPr sz="900">
                <a:solidFill>
                  <a:srgbClr val="434343"/>
                </a:solidFill>
              </a:defRPr>
            </a:lvl2pPr>
            <a:lvl3pPr lvl="2" algn="ctr" rtl="0">
              <a:spcBef>
                <a:spcPts val="0"/>
              </a:spcBef>
              <a:spcAft>
                <a:spcPts val="0"/>
              </a:spcAft>
              <a:buClr>
                <a:srgbClr val="434343"/>
              </a:buClr>
              <a:buSzPts val="900"/>
              <a:buNone/>
              <a:defRPr sz="900">
                <a:solidFill>
                  <a:srgbClr val="434343"/>
                </a:solidFill>
              </a:defRPr>
            </a:lvl3pPr>
            <a:lvl4pPr lvl="3" algn="ctr" rtl="0">
              <a:spcBef>
                <a:spcPts val="0"/>
              </a:spcBef>
              <a:spcAft>
                <a:spcPts val="0"/>
              </a:spcAft>
              <a:buClr>
                <a:srgbClr val="434343"/>
              </a:buClr>
              <a:buSzPts val="900"/>
              <a:buNone/>
              <a:defRPr sz="900">
                <a:solidFill>
                  <a:srgbClr val="434343"/>
                </a:solidFill>
              </a:defRPr>
            </a:lvl4pPr>
            <a:lvl5pPr lvl="4" algn="ctr" rtl="0">
              <a:spcBef>
                <a:spcPts val="0"/>
              </a:spcBef>
              <a:spcAft>
                <a:spcPts val="0"/>
              </a:spcAft>
              <a:buClr>
                <a:srgbClr val="434343"/>
              </a:buClr>
              <a:buSzPts val="900"/>
              <a:buNone/>
              <a:defRPr sz="900">
                <a:solidFill>
                  <a:srgbClr val="434343"/>
                </a:solidFill>
              </a:defRPr>
            </a:lvl5pPr>
            <a:lvl6pPr lvl="5" algn="ctr" rtl="0">
              <a:spcBef>
                <a:spcPts val="0"/>
              </a:spcBef>
              <a:spcAft>
                <a:spcPts val="0"/>
              </a:spcAft>
              <a:buClr>
                <a:srgbClr val="434343"/>
              </a:buClr>
              <a:buSzPts val="900"/>
              <a:buNone/>
              <a:defRPr sz="900">
                <a:solidFill>
                  <a:srgbClr val="434343"/>
                </a:solidFill>
              </a:defRPr>
            </a:lvl6pPr>
            <a:lvl7pPr lvl="6" algn="ctr" rtl="0">
              <a:spcBef>
                <a:spcPts val="0"/>
              </a:spcBef>
              <a:spcAft>
                <a:spcPts val="0"/>
              </a:spcAft>
              <a:buClr>
                <a:srgbClr val="434343"/>
              </a:buClr>
              <a:buSzPts val="900"/>
              <a:buNone/>
              <a:defRPr sz="900">
                <a:solidFill>
                  <a:srgbClr val="434343"/>
                </a:solidFill>
              </a:defRPr>
            </a:lvl7pPr>
            <a:lvl8pPr lvl="7" algn="ctr" rtl="0">
              <a:spcBef>
                <a:spcPts val="0"/>
              </a:spcBef>
              <a:spcAft>
                <a:spcPts val="0"/>
              </a:spcAft>
              <a:buClr>
                <a:srgbClr val="434343"/>
              </a:buClr>
              <a:buSzPts val="900"/>
              <a:buNone/>
              <a:defRPr sz="900">
                <a:solidFill>
                  <a:srgbClr val="434343"/>
                </a:solidFill>
              </a:defRPr>
            </a:lvl8pPr>
            <a:lvl9pPr lvl="8" algn="ctr" rtl="0">
              <a:spcBef>
                <a:spcPts val="0"/>
              </a:spcBef>
              <a:spcAft>
                <a:spcPts val="0"/>
              </a:spcAft>
              <a:buClr>
                <a:srgbClr val="434343"/>
              </a:buClr>
              <a:buSzPts val="900"/>
              <a:buNone/>
              <a:defRPr sz="900">
                <a:solidFill>
                  <a:srgbClr val="434343"/>
                </a:solidFill>
              </a:defRPr>
            </a:lvl9pPr>
          </a:lstStyle>
          <a:p>
            <a:endParaRPr/>
          </a:p>
        </p:txBody>
      </p:sp>
      <p:cxnSp>
        <p:nvCxnSpPr>
          <p:cNvPr id="49" name="Google Shape;49;p6"/>
          <p:cNvCxnSpPr/>
          <p:nvPr/>
        </p:nvCxnSpPr>
        <p:spPr>
          <a:xfrm>
            <a:off x="725650" y="-7125"/>
            <a:ext cx="0" cy="981900"/>
          </a:xfrm>
          <a:prstGeom prst="straightConnector1">
            <a:avLst/>
          </a:prstGeom>
          <a:noFill/>
          <a:ln w="19050" cap="flat" cmpd="sng">
            <a:solidFill>
              <a:schemeClr val="dk2"/>
            </a:solidFill>
            <a:prstDash val="solid"/>
            <a:round/>
            <a:headEnd type="none" w="med" len="med"/>
            <a:tailEnd type="none" w="med" len="med"/>
          </a:ln>
        </p:spPr>
      </p:cxnSp>
      <p:cxnSp>
        <p:nvCxnSpPr>
          <p:cNvPr id="50" name="Google Shape;50;p6"/>
          <p:cNvCxnSpPr/>
          <p:nvPr/>
        </p:nvCxnSpPr>
        <p:spPr>
          <a:xfrm>
            <a:off x="725650" y="4161600"/>
            <a:ext cx="0" cy="981900"/>
          </a:xfrm>
          <a:prstGeom prst="straightConnector1">
            <a:avLst/>
          </a:prstGeom>
          <a:noFill/>
          <a:ln w="19050" cap="flat" cmpd="sng">
            <a:solidFill>
              <a:schemeClr val="dk2"/>
            </a:solidFill>
            <a:prstDash val="solid"/>
            <a:round/>
            <a:headEnd type="none" w="med" len="med"/>
            <a:tailEnd type="none" w="med" len="med"/>
          </a:ln>
        </p:spPr>
      </p:cxnSp>
      <p:sp>
        <p:nvSpPr>
          <p:cNvPr id="51" name="Google Shape;51;p6"/>
          <p:cNvSpPr txBox="1">
            <a:spLocks noGrp="1"/>
          </p:cNvSpPr>
          <p:nvPr>
            <p:ph type="subTitle" idx="1"/>
          </p:nvPr>
        </p:nvSpPr>
        <p:spPr>
          <a:xfrm>
            <a:off x="1576999" y="3874929"/>
            <a:ext cx="1906500" cy="36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900"/>
              <a:buNone/>
              <a:defRPr sz="900"/>
            </a:lvl1pPr>
            <a:lvl2pPr lvl="1" algn="ctr" rtl="0">
              <a:lnSpc>
                <a:spcPct val="100000"/>
              </a:lnSpc>
              <a:spcBef>
                <a:spcPts val="0"/>
              </a:spcBef>
              <a:spcAft>
                <a:spcPts val="0"/>
              </a:spcAft>
              <a:buSzPts val="900"/>
              <a:buNone/>
              <a:defRPr sz="900"/>
            </a:lvl2pPr>
            <a:lvl3pPr lvl="2" algn="ctr" rtl="0">
              <a:lnSpc>
                <a:spcPct val="100000"/>
              </a:lnSpc>
              <a:spcBef>
                <a:spcPts val="0"/>
              </a:spcBef>
              <a:spcAft>
                <a:spcPts val="0"/>
              </a:spcAft>
              <a:buSzPts val="900"/>
              <a:buNone/>
              <a:defRPr sz="900"/>
            </a:lvl3pPr>
            <a:lvl4pPr lvl="3" algn="ctr" rtl="0">
              <a:lnSpc>
                <a:spcPct val="100000"/>
              </a:lnSpc>
              <a:spcBef>
                <a:spcPts val="0"/>
              </a:spcBef>
              <a:spcAft>
                <a:spcPts val="0"/>
              </a:spcAft>
              <a:buSzPts val="900"/>
              <a:buNone/>
              <a:defRPr sz="900"/>
            </a:lvl4pPr>
            <a:lvl5pPr lvl="4" algn="ctr" rtl="0">
              <a:lnSpc>
                <a:spcPct val="100000"/>
              </a:lnSpc>
              <a:spcBef>
                <a:spcPts val="0"/>
              </a:spcBef>
              <a:spcAft>
                <a:spcPts val="0"/>
              </a:spcAft>
              <a:buSzPts val="900"/>
              <a:buNone/>
              <a:defRPr sz="900"/>
            </a:lvl5pPr>
            <a:lvl6pPr lvl="5" algn="ctr" rtl="0">
              <a:lnSpc>
                <a:spcPct val="100000"/>
              </a:lnSpc>
              <a:spcBef>
                <a:spcPts val="0"/>
              </a:spcBef>
              <a:spcAft>
                <a:spcPts val="0"/>
              </a:spcAft>
              <a:buSzPts val="900"/>
              <a:buNone/>
              <a:defRPr sz="900"/>
            </a:lvl6pPr>
            <a:lvl7pPr lvl="6" algn="ctr" rtl="0">
              <a:lnSpc>
                <a:spcPct val="100000"/>
              </a:lnSpc>
              <a:spcBef>
                <a:spcPts val="0"/>
              </a:spcBef>
              <a:spcAft>
                <a:spcPts val="0"/>
              </a:spcAft>
              <a:buSzPts val="900"/>
              <a:buNone/>
              <a:defRPr sz="900"/>
            </a:lvl7pPr>
            <a:lvl8pPr lvl="7" algn="ctr" rtl="0">
              <a:lnSpc>
                <a:spcPct val="100000"/>
              </a:lnSpc>
              <a:spcBef>
                <a:spcPts val="0"/>
              </a:spcBef>
              <a:spcAft>
                <a:spcPts val="0"/>
              </a:spcAft>
              <a:buSzPts val="900"/>
              <a:buNone/>
              <a:defRPr sz="900"/>
            </a:lvl8pPr>
            <a:lvl9pPr lvl="8" algn="ctr" rtl="0">
              <a:lnSpc>
                <a:spcPct val="100000"/>
              </a:lnSpc>
              <a:spcBef>
                <a:spcPts val="0"/>
              </a:spcBef>
              <a:spcAft>
                <a:spcPts val="0"/>
              </a:spcAft>
              <a:buSzPts val="900"/>
              <a:buNone/>
              <a:defRPr sz="900"/>
            </a:lvl9pPr>
          </a:lstStyle>
          <a:p>
            <a:endParaRPr/>
          </a:p>
        </p:txBody>
      </p:sp>
      <p:sp>
        <p:nvSpPr>
          <p:cNvPr id="52" name="Google Shape;52;p6"/>
          <p:cNvSpPr txBox="1">
            <a:spLocks noGrp="1"/>
          </p:cNvSpPr>
          <p:nvPr>
            <p:ph type="subTitle" idx="2"/>
          </p:nvPr>
        </p:nvSpPr>
        <p:spPr>
          <a:xfrm>
            <a:off x="3647199" y="3874929"/>
            <a:ext cx="1906500" cy="36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900"/>
              <a:buNone/>
              <a:defRPr sz="900"/>
            </a:lvl1pPr>
            <a:lvl2pPr lvl="1" algn="ctr" rtl="0">
              <a:lnSpc>
                <a:spcPct val="100000"/>
              </a:lnSpc>
              <a:spcBef>
                <a:spcPts val="0"/>
              </a:spcBef>
              <a:spcAft>
                <a:spcPts val="0"/>
              </a:spcAft>
              <a:buSzPts val="900"/>
              <a:buNone/>
              <a:defRPr sz="900"/>
            </a:lvl2pPr>
            <a:lvl3pPr lvl="2" algn="ctr" rtl="0">
              <a:lnSpc>
                <a:spcPct val="100000"/>
              </a:lnSpc>
              <a:spcBef>
                <a:spcPts val="0"/>
              </a:spcBef>
              <a:spcAft>
                <a:spcPts val="0"/>
              </a:spcAft>
              <a:buSzPts val="900"/>
              <a:buNone/>
              <a:defRPr sz="900"/>
            </a:lvl3pPr>
            <a:lvl4pPr lvl="3" algn="ctr" rtl="0">
              <a:lnSpc>
                <a:spcPct val="100000"/>
              </a:lnSpc>
              <a:spcBef>
                <a:spcPts val="0"/>
              </a:spcBef>
              <a:spcAft>
                <a:spcPts val="0"/>
              </a:spcAft>
              <a:buSzPts val="900"/>
              <a:buNone/>
              <a:defRPr sz="900"/>
            </a:lvl4pPr>
            <a:lvl5pPr lvl="4" algn="ctr" rtl="0">
              <a:lnSpc>
                <a:spcPct val="100000"/>
              </a:lnSpc>
              <a:spcBef>
                <a:spcPts val="0"/>
              </a:spcBef>
              <a:spcAft>
                <a:spcPts val="0"/>
              </a:spcAft>
              <a:buSzPts val="900"/>
              <a:buNone/>
              <a:defRPr sz="900"/>
            </a:lvl5pPr>
            <a:lvl6pPr lvl="5" algn="ctr" rtl="0">
              <a:lnSpc>
                <a:spcPct val="100000"/>
              </a:lnSpc>
              <a:spcBef>
                <a:spcPts val="0"/>
              </a:spcBef>
              <a:spcAft>
                <a:spcPts val="0"/>
              </a:spcAft>
              <a:buSzPts val="900"/>
              <a:buNone/>
              <a:defRPr sz="900"/>
            </a:lvl6pPr>
            <a:lvl7pPr lvl="6" algn="ctr" rtl="0">
              <a:lnSpc>
                <a:spcPct val="100000"/>
              </a:lnSpc>
              <a:spcBef>
                <a:spcPts val="0"/>
              </a:spcBef>
              <a:spcAft>
                <a:spcPts val="0"/>
              </a:spcAft>
              <a:buSzPts val="900"/>
              <a:buNone/>
              <a:defRPr sz="900"/>
            </a:lvl7pPr>
            <a:lvl8pPr lvl="7" algn="ctr" rtl="0">
              <a:lnSpc>
                <a:spcPct val="100000"/>
              </a:lnSpc>
              <a:spcBef>
                <a:spcPts val="0"/>
              </a:spcBef>
              <a:spcAft>
                <a:spcPts val="0"/>
              </a:spcAft>
              <a:buSzPts val="900"/>
              <a:buNone/>
              <a:defRPr sz="900"/>
            </a:lvl8pPr>
            <a:lvl9pPr lvl="8" algn="ctr" rtl="0">
              <a:lnSpc>
                <a:spcPct val="100000"/>
              </a:lnSpc>
              <a:spcBef>
                <a:spcPts val="0"/>
              </a:spcBef>
              <a:spcAft>
                <a:spcPts val="0"/>
              </a:spcAft>
              <a:buSzPts val="900"/>
              <a:buNone/>
              <a:defRPr sz="900"/>
            </a:lvl9pPr>
          </a:lstStyle>
          <a:p>
            <a:endParaRPr/>
          </a:p>
        </p:txBody>
      </p:sp>
      <p:sp>
        <p:nvSpPr>
          <p:cNvPr id="53" name="Google Shape;53;p6"/>
          <p:cNvSpPr txBox="1">
            <a:spLocks noGrp="1"/>
          </p:cNvSpPr>
          <p:nvPr>
            <p:ph type="subTitle" idx="3"/>
          </p:nvPr>
        </p:nvSpPr>
        <p:spPr>
          <a:xfrm>
            <a:off x="5660499" y="3874929"/>
            <a:ext cx="1906500" cy="36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900"/>
              <a:buNone/>
              <a:defRPr sz="900"/>
            </a:lvl1pPr>
            <a:lvl2pPr lvl="1" algn="ctr" rtl="0">
              <a:lnSpc>
                <a:spcPct val="100000"/>
              </a:lnSpc>
              <a:spcBef>
                <a:spcPts val="0"/>
              </a:spcBef>
              <a:spcAft>
                <a:spcPts val="0"/>
              </a:spcAft>
              <a:buSzPts val="900"/>
              <a:buNone/>
              <a:defRPr sz="900"/>
            </a:lvl2pPr>
            <a:lvl3pPr lvl="2" algn="ctr" rtl="0">
              <a:lnSpc>
                <a:spcPct val="100000"/>
              </a:lnSpc>
              <a:spcBef>
                <a:spcPts val="0"/>
              </a:spcBef>
              <a:spcAft>
                <a:spcPts val="0"/>
              </a:spcAft>
              <a:buSzPts val="900"/>
              <a:buNone/>
              <a:defRPr sz="900"/>
            </a:lvl3pPr>
            <a:lvl4pPr lvl="3" algn="ctr" rtl="0">
              <a:lnSpc>
                <a:spcPct val="100000"/>
              </a:lnSpc>
              <a:spcBef>
                <a:spcPts val="0"/>
              </a:spcBef>
              <a:spcAft>
                <a:spcPts val="0"/>
              </a:spcAft>
              <a:buSzPts val="900"/>
              <a:buNone/>
              <a:defRPr sz="900"/>
            </a:lvl4pPr>
            <a:lvl5pPr lvl="4" algn="ctr" rtl="0">
              <a:lnSpc>
                <a:spcPct val="100000"/>
              </a:lnSpc>
              <a:spcBef>
                <a:spcPts val="0"/>
              </a:spcBef>
              <a:spcAft>
                <a:spcPts val="0"/>
              </a:spcAft>
              <a:buSzPts val="900"/>
              <a:buNone/>
              <a:defRPr sz="900"/>
            </a:lvl5pPr>
            <a:lvl6pPr lvl="5" algn="ctr" rtl="0">
              <a:lnSpc>
                <a:spcPct val="100000"/>
              </a:lnSpc>
              <a:spcBef>
                <a:spcPts val="0"/>
              </a:spcBef>
              <a:spcAft>
                <a:spcPts val="0"/>
              </a:spcAft>
              <a:buSzPts val="900"/>
              <a:buNone/>
              <a:defRPr sz="900"/>
            </a:lvl6pPr>
            <a:lvl7pPr lvl="6" algn="ctr" rtl="0">
              <a:lnSpc>
                <a:spcPct val="100000"/>
              </a:lnSpc>
              <a:spcBef>
                <a:spcPts val="0"/>
              </a:spcBef>
              <a:spcAft>
                <a:spcPts val="0"/>
              </a:spcAft>
              <a:buSzPts val="900"/>
              <a:buNone/>
              <a:defRPr sz="900"/>
            </a:lvl7pPr>
            <a:lvl8pPr lvl="7" algn="ctr" rtl="0">
              <a:lnSpc>
                <a:spcPct val="100000"/>
              </a:lnSpc>
              <a:spcBef>
                <a:spcPts val="0"/>
              </a:spcBef>
              <a:spcAft>
                <a:spcPts val="0"/>
              </a:spcAft>
              <a:buSzPts val="900"/>
              <a:buNone/>
              <a:defRPr sz="900"/>
            </a:lvl8pPr>
            <a:lvl9pPr lvl="8" algn="ctr" rtl="0">
              <a:lnSpc>
                <a:spcPct val="100000"/>
              </a:lnSpc>
              <a:spcBef>
                <a:spcPts val="0"/>
              </a:spcBef>
              <a:spcAft>
                <a:spcPts val="0"/>
              </a:spcAft>
              <a:buSzPts val="900"/>
              <a:buNone/>
              <a:defRPr sz="900"/>
            </a:lvl9pPr>
          </a:lstStyle>
          <a:p>
            <a:endParaRPr/>
          </a:p>
        </p:txBody>
      </p:sp>
      <p:sp>
        <p:nvSpPr>
          <p:cNvPr id="54" name="Google Shape;54;p6"/>
          <p:cNvSpPr txBox="1">
            <a:spLocks noGrp="1"/>
          </p:cNvSpPr>
          <p:nvPr>
            <p:ph type="subTitle" idx="4"/>
          </p:nvPr>
        </p:nvSpPr>
        <p:spPr>
          <a:xfrm>
            <a:off x="1576999" y="1066704"/>
            <a:ext cx="1906500" cy="367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400"/>
              <a:buFont typeface="Oswald Regular"/>
              <a:buNone/>
              <a:defRPr sz="1400">
                <a:latin typeface="Oswald Regular"/>
                <a:ea typeface="Oswald Regular"/>
                <a:cs typeface="Oswald Regular"/>
                <a:sym typeface="Oswald Regular"/>
              </a:defRPr>
            </a:lvl1pPr>
            <a:lvl2pPr lvl="1" algn="ctr" rtl="0">
              <a:lnSpc>
                <a:spcPct val="100000"/>
              </a:lnSpc>
              <a:spcBef>
                <a:spcPts val="0"/>
              </a:spcBef>
              <a:spcAft>
                <a:spcPts val="0"/>
              </a:spcAft>
              <a:buSzPts val="1400"/>
              <a:buFont typeface="Oswald Regular"/>
              <a:buNone/>
              <a:defRPr sz="1400">
                <a:latin typeface="Oswald Regular"/>
                <a:ea typeface="Oswald Regular"/>
                <a:cs typeface="Oswald Regular"/>
                <a:sym typeface="Oswald Regular"/>
              </a:defRPr>
            </a:lvl2pPr>
            <a:lvl3pPr lvl="2" algn="ctr" rtl="0">
              <a:lnSpc>
                <a:spcPct val="100000"/>
              </a:lnSpc>
              <a:spcBef>
                <a:spcPts val="0"/>
              </a:spcBef>
              <a:spcAft>
                <a:spcPts val="0"/>
              </a:spcAft>
              <a:buSzPts val="1400"/>
              <a:buFont typeface="Oswald Regular"/>
              <a:buNone/>
              <a:defRPr sz="1400">
                <a:latin typeface="Oswald Regular"/>
                <a:ea typeface="Oswald Regular"/>
                <a:cs typeface="Oswald Regular"/>
                <a:sym typeface="Oswald Regular"/>
              </a:defRPr>
            </a:lvl3pPr>
            <a:lvl4pPr lvl="3" algn="ctr" rtl="0">
              <a:lnSpc>
                <a:spcPct val="100000"/>
              </a:lnSpc>
              <a:spcBef>
                <a:spcPts val="0"/>
              </a:spcBef>
              <a:spcAft>
                <a:spcPts val="0"/>
              </a:spcAft>
              <a:buSzPts val="1400"/>
              <a:buFont typeface="Oswald Regular"/>
              <a:buNone/>
              <a:defRPr sz="1400">
                <a:latin typeface="Oswald Regular"/>
                <a:ea typeface="Oswald Regular"/>
                <a:cs typeface="Oswald Regular"/>
                <a:sym typeface="Oswald Regular"/>
              </a:defRPr>
            </a:lvl4pPr>
            <a:lvl5pPr lvl="4" algn="ctr" rtl="0">
              <a:lnSpc>
                <a:spcPct val="100000"/>
              </a:lnSpc>
              <a:spcBef>
                <a:spcPts val="0"/>
              </a:spcBef>
              <a:spcAft>
                <a:spcPts val="0"/>
              </a:spcAft>
              <a:buSzPts val="1400"/>
              <a:buFont typeface="Oswald Regular"/>
              <a:buNone/>
              <a:defRPr sz="1400">
                <a:latin typeface="Oswald Regular"/>
                <a:ea typeface="Oswald Regular"/>
                <a:cs typeface="Oswald Regular"/>
                <a:sym typeface="Oswald Regular"/>
              </a:defRPr>
            </a:lvl5pPr>
            <a:lvl6pPr lvl="5" algn="ctr" rtl="0">
              <a:lnSpc>
                <a:spcPct val="100000"/>
              </a:lnSpc>
              <a:spcBef>
                <a:spcPts val="0"/>
              </a:spcBef>
              <a:spcAft>
                <a:spcPts val="0"/>
              </a:spcAft>
              <a:buSzPts val="1400"/>
              <a:buFont typeface="Oswald Regular"/>
              <a:buNone/>
              <a:defRPr sz="1400">
                <a:latin typeface="Oswald Regular"/>
                <a:ea typeface="Oswald Regular"/>
                <a:cs typeface="Oswald Regular"/>
                <a:sym typeface="Oswald Regular"/>
              </a:defRPr>
            </a:lvl6pPr>
            <a:lvl7pPr lvl="6" algn="ctr" rtl="0">
              <a:lnSpc>
                <a:spcPct val="100000"/>
              </a:lnSpc>
              <a:spcBef>
                <a:spcPts val="0"/>
              </a:spcBef>
              <a:spcAft>
                <a:spcPts val="0"/>
              </a:spcAft>
              <a:buSzPts val="1400"/>
              <a:buFont typeface="Oswald Regular"/>
              <a:buNone/>
              <a:defRPr sz="1400">
                <a:latin typeface="Oswald Regular"/>
                <a:ea typeface="Oswald Regular"/>
                <a:cs typeface="Oswald Regular"/>
                <a:sym typeface="Oswald Regular"/>
              </a:defRPr>
            </a:lvl7pPr>
            <a:lvl8pPr lvl="7" algn="ctr" rtl="0">
              <a:lnSpc>
                <a:spcPct val="100000"/>
              </a:lnSpc>
              <a:spcBef>
                <a:spcPts val="0"/>
              </a:spcBef>
              <a:spcAft>
                <a:spcPts val="0"/>
              </a:spcAft>
              <a:buSzPts val="1400"/>
              <a:buFont typeface="Oswald Regular"/>
              <a:buNone/>
              <a:defRPr sz="1400">
                <a:latin typeface="Oswald Regular"/>
                <a:ea typeface="Oswald Regular"/>
                <a:cs typeface="Oswald Regular"/>
                <a:sym typeface="Oswald Regular"/>
              </a:defRPr>
            </a:lvl8pPr>
            <a:lvl9pPr lvl="8" algn="ctr" rtl="0">
              <a:lnSpc>
                <a:spcPct val="100000"/>
              </a:lnSpc>
              <a:spcBef>
                <a:spcPts val="0"/>
              </a:spcBef>
              <a:spcAft>
                <a:spcPts val="0"/>
              </a:spcAft>
              <a:buSzPts val="1400"/>
              <a:buFont typeface="Oswald Regular"/>
              <a:buNone/>
              <a:defRPr sz="1400">
                <a:latin typeface="Oswald Regular"/>
                <a:ea typeface="Oswald Regular"/>
                <a:cs typeface="Oswald Regular"/>
                <a:sym typeface="Oswald Regular"/>
              </a:defRPr>
            </a:lvl9pPr>
          </a:lstStyle>
          <a:p>
            <a:endParaRPr/>
          </a:p>
        </p:txBody>
      </p:sp>
      <p:sp>
        <p:nvSpPr>
          <p:cNvPr id="55" name="Google Shape;55;p6"/>
          <p:cNvSpPr txBox="1">
            <a:spLocks noGrp="1"/>
          </p:cNvSpPr>
          <p:nvPr>
            <p:ph type="subTitle" idx="5"/>
          </p:nvPr>
        </p:nvSpPr>
        <p:spPr>
          <a:xfrm>
            <a:off x="3618749" y="1066704"/>
            <a:ext cx="1906500" cy="367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400"/>
              <a:buFont typeface="Oswald Regular"/>
              <a:buNone/>
              <a:defRPr sz="1400">
                <a:latin typeface="Oswald Regular"/>
                <a:ea typeface="Oswald Regular"/>
                <a:cs typeface="Oswald Regular"/>
                <a:sym typeface="Oswald Regular"/>
              </a:defRPr>
            </a:lvl1pPr>
            <a:lvl2pPr lvl="1" algn="ctr" rtl="0">
              <a:lnSpc>
                <a:spcPct val="100000"/>
              </a:lnSpc>
              <a:spcBef>
                <a:spcPts val="0"/>
              </a:spcBef>
              <a:spcAft>
                <a:spcPts val="0"/>
              </a:spcAft>
              <a:buSzPts val="1400"/>
              <a:buFont typeface="Oswald Regular"/>
              <a:buNone/>
              <a:defRPr sz="1400">
                <a:latin typeface="Oswald Regular"/>
                <a:ea typeface="Oswald Regular"/>
                <a:cs typeface="Oswald Regular"/>
                <a:sym typeface="Oswald Regular"/>
              </a:defRPr>
            </a:lvl2pPr>
            <a:lvl3pPr lvl="2" algn="ctr" rtl="0">
              <a:lnSpc>
                <a:spcPct val="100000"/>
              </a:lnSpc>
              <a:spcBef>
                <a:spcPts val="0"/>
              </a:spcBef>
              <a:spcAft>
                <a:spcPts val="0"/>
              </a:spcAft>
              <a:buSzPts val="1400"/>
              <a:buFont typeface="Oswald Regular"/>
              <a:buNone/>
              <a:defRPr sz="1400">
                <a:latin typeface="Oswald Regular"/>
                <a:ea typeface="Oswald Regular"/>
                <a:cs typeface="Oswald Regular"/>
                <a:sym typeface="Oswald Regular"/>
              </a:defRPr>
            </a:lvl3pPr>
            <a:lvl4pPr lvl="3" algn="ctr" rtl="0">
              <a:lnSpc>
                <a:spcPct val="100000"/>
              </a:lnSpc>
              <a:spcBef>
                <a:spcPts val="0"/>
              </a:spcBef>
              <a:spcAft>
                <a:spcPts val="0"/>
              </a:spcAft>
              <a:buSzPts val="1400"/>
              <a:buFont typeface="Oswald Regular"/>
              <a:buNone/>
              <a:defRPr sz="1400">
                <a:latin typeface="Oswald Regular"/>
                <a:ea typeface="Oswald Regular"/>
                <a:cs typeface="Oswald Regular"/>
                <a:sym typeface="Oswald Regular"/>
              </a:defRPr>
            </a:lvl4pPr>
            <a:lvl5pPr lvl="4" algn="ctr" rtl="0">
              <a:lnSpc>
                <a:spcPct val="100000"/>
              </a:lnSpc>
              <a:spcBef>
                <a:spcPts val="0"/>
              </a:spcBef>
              <a:spcAft>
                <a:spcPts val="0"/>
              </a:spcAft>
              <a:buSzPts val="1400"/>
              <a:buFont typeface="Oswald Regular"/>
              <a:buNone/>
              <a:defRPr sz="1400">
                <a:latin typeface="Oswald Regular"/>
                <a:ea typeface="Oswald Regular"/>
                <a:cs typeface="Oswald Regular"/>
                <a:sym typeface="Oswald Regular"/>
              </a:defRPr>
            </a:lvl5pPr>
            <a:lvl6pPr lvl="5" algn="ctr" rtl="0">
              <a:lnSpc>
                <a:spcPct val="100000"/>
              </a:lnSpc>
              <a:spcBef>
                <a:spcPts val="0"/>
              </a:spcBef>
              <a:spcAft>
                <a:spcPts val="0"/>
              </a:spcAft>
              <a:buSzPts val="1400"/>
              <a:buFont typeface="Oswald Regular"/>
              <a:buNone/>
              <a:defRPr sz="1400">
                <a:latin typeface="Oswald Regular"/>
                <a:ea typeface="Oswald Regular"/>
                <a:cs typeface="Oswald Regular"/>
                <a:sym typeface="Oswald Regular"/>
              </a:defRPr>
            </a:lvl6pPr>
            <a:lvl7pPr lvl="6" algn="ctr" rtl="0">
              <a:lnSpc>
                <a:spcPct val="100000"/>
              </a:lnSpc>
              <a:spcBef>
                <a:spcPts val="0"/>
              </a:spcBef>
              <a:spcAft>
                <a:spcPts val="0"/>
              </a:spcAft>
              <a:buSzPts val="1400"/>
              <a:buFont typeface="Oswald Regular"/>
              <a:buNone/>
              <a:defRPr sz="1400">
                <a:latin typeface="Oswald Regular"/>
                <a:ea typeface="Oswald Regular"/>
                <a:cs typeface="Oswald Regular"/>
                <a:sym typeface="Oswald Regular"/>
              </a:defRPr>
            </a:lvl7pPr>
            <a:lvl8pPr lvl="7" algn="ctr" rtl="0">
              <a:lnSpc>
                <a:spcPct val="100000"/>
              </a:lnSpc>
              <a:spcBef>
                <a:spcPts val="0"/>
              </a:spcBef>
              <a:spcAft>
                <a:spcPts val="0"/>
              </a:spcAft>
              <a:buSzPts val="1400"/>
              <a:buFont typeface="Oswald Regular"/>
              <a:buNone/>
              <a:defRPr sz="1400">
                <a:latin typeface="Oswald Regular"/>
                <a:ea typeface="Oswald Regular"/>
                <a:cs typeface="Oswald Regular"/>
                <a:sym typeface="Oswald Regular"/>
              </a:defRPr>
            </a:lvl8pPr>
            <a:lvl9pPr lvl="8" algn="ctr" rtl="0">
              <a:lnSpc>
                <a:spcPct val="100000"/>
              </a:lnSpc>
              <a:spcBef>
                <a:spcPts val="0"/>
              </a:spcBef>
              <a:spcAft>
                <a:spcPts val="0"/>
              </a:spcAft>
              <a:buSzPts val="1400"/>
              <a:buFont typeface="Oswald Regular"/>
              <a:buNone/>
              <a:defRPr sz="1400">
                <a:latin typeface="Oswald Regular"/>
                <a:ea typeface="Oswald Regular"/>
                <a:cs typeface="Oswald Regular"/>
                <a:sym typeface="Oswald Regular"/>
              </a:defRPr>
            </a:lvl9pPr>
          </a:lstStyle>
          <a:p>
            <a:endParaRPr/>
          </a:p>
        </p:txBody>
      </p:sp>
      <p:sp>
        <p:nvSpPr>
          <p:cNvPr id="56" name="Google Shape;56;p6"/>
          <p:cNvSpPr txBox="1">
            <a:spLocks noGrp="1"/>
          </p:cNvSpPr>
          <p:nvPr>
            <p:ph type="subTitle" idx="6"/>
          </p:nvPr>
        </p:nvSpPr>
        <p:spPr>
          <a:xfrm>
            <a:off x="5660499" y="1066704"/>
            <a:ext cx="1906500" cy="367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400"/>
              <a:buFont typeface="Oswald Regular"/>
              <a:buNone/>
              <a:defRPr sz="1400">
                <a:latin typeface="Oswald Regular"/>
                <a:ea typeface="Oswald Regular"/>
                <a:cs typeface="Oswald Regular"/>
                <a:sym typeface="Oswald Regular"/>
              </a:defRPr>
            </a:lvl1pPr>
            <a:lvl2pPr lvl="1" algn="ctr" rtl="0">
              <a:lnSpc>
                <a:spcPct val="100000"/>
              </a:lnSpc>
              <a:spcBef>
                <a:spcPts val="0"/>
              </a:spcBef>
              <a:spcAft>
                <a:spcPts val="0"/>
              </a:spcAft>
              <a:buSzPts val="1400"/>
              <a:buFont typeface="Oswald Regular"/>
              <a:buNone/>
              <a:defRPr sz="1400">
                <a:latin typeface="Oswald Regular"/>
                <a:ea typeface="Oswald Regular"/>
                <a:cs typeface="Oswald Regular"/>
                <a:sym typeface="Oswald Regular"/>
              </a:defRPr>
            </a:lvl2pPr>
            <a:lvl3pPr lvl="2" algn="ctr" rtl="0">
              <a:lnSpc>
                <a:spcPct val="100000"/>
              </a:lnSpc>
              <a:spcBef>
                <a:spcPts val="0"/>
              </a:spcBef>
              <a:spcAft>
                <a:spcPts val="0"/>
              </a:spcAft>
              <a:buSzPts val="1400"/>
              <a:buFont typeface="Oswald Regular"/>
              <a:buNone/>
              <a:defRPr sz="1400">
                <a:latin typeface="Oswald Regular"/>
                <a:ea typeface="Oswald Regular"/>
                <a:cs typeface="Oswald Regular"/>
                <a:sym typeface="Oswald Regular"/>
              </a:defRPr>
            </a:lvl3pPr>
            <a:lvl4pPr lvl="3" algn="ctr" rtl="0">
              <a:lnSpc>
                <a:spcPct val="100000"/>
              </a:lnSpc>
              <a:spcBef>
                <a:spcPts val="0"/>
              </a:spcBef>
              <a:spcAft>
                <a:spcPts val="0"/>
              </a:spcAft>
              <a:buSzPts val="1400"/>
              <a:buFont typeface="Oswald Regular"/>
              <a:buNone/>
              <a:defRPr sz="1400">
                <a:latin typeface="Oswald Regular"/>
                <a:ea typeface="Oswald Regular"/>
                <a:cs typeface="Oswald Regular"/>
                <a:sym typeface="Oswald Regular"/>
              </a:defRPr>
            </a:lvl4pPr>
            <a:lvl5pPr lvl="4" algn="ctr" rtl="0">
              <a:lnSpc>
                <a:spcPct val="100000"/>
              </a:lnSpc>
              <a:spcBef>
                <a:spcPts val="0"/>
              </a:spcBef>
              <a:spcAft>
                <a:spcPts val="0"/>
              </a:spcAft>
              <a:buSzPts val="1400"/>
              <a:buFont typeface="Oswald Regular"/>
              <a:buNone/>
              <a:defRPr sz="1400">
                <a:latin typeface="Oswald Regular"/>
                <a:ea typeface="Oswald Regular"/>
                <a:cs typeface="Oswald Regular"/>
                <a:sym typeface="Oswald Regular"/>
              </a:defRPr>
            </a:lvl5pPr>
            <a:lvl6pPr lvl="5" algn="ctr" rtl="0">
              <a:lnSpc>
                <a:spcPct val="100000"/>
              </a:lnSpc>
              <a:spcBef>
                <a:spcPts val="0"/>
              </a:spcBef>
              <a:spcAft>
                <a:spcPts val="0"/>
              </a:spcAft>
              <a:buSzPts val="1400"/>
              <a:buFont typeface="Oswald Regular"/>
              <a:buNone/>
              <a:defRPr sz="1400">
                <a:latin typeface="Oswald Regular"/>
                <a:ea typeface="Oswald Regular"/>
                <a:cs typeface="Oswald Regular"/>
                <a:sym typeface="Oswald Regular"/>
              </a:defRPr>
            </a:lvl6pPr>
            <a:lvl7pPr lvl="6" algn="ctr" rtl="0">
              <a:lnSpc>
                <a:spcPct val="100000"/>
              </a:lnSpc>
              <a:spcBef>
                <a:spcPts val="0"/>
              </a:spcBef>
              <a:spcAft>
                <a:spcPts val="0"/>
              </a:spcAft>
              <a:buSzPts val="1400"/>
              <a:buFont typeface="Oswald Regular"/>
              <a:buNone/>
              <a:defRPr sz="1400">
                <a:latin typeface="Oswald Regular"/>
                <a:ea typeface="Oswald Regular"/>
                <a:cs typeface="Oswald Regular"/>
                <a:sym typeface="Oswald Regular"/>
              </a:defRPr>
            </a:lvl7pPr>
            <a:lvl8pPr lvl="7" algn="ctr" rtl="0">
              <a:lnSpc>
                <a:spcPct val="100000"/>
              </a:lnSpc>
              <a:spcBef>
                <a:spcPts val="0"/>
              </a:spcBef>
              <a:spcAft>
                <a:spcPts val="0"/>
              </a:spcAft>
              <a:buSzPts val="1400"/>
              <a:buFont typeface="Oswald Regular"/>
              <a:buNone/>
              <a:defRPr sz="1400">
                <a:latin typeface="Oswald Regular"/>
                <a:ea typeface="Oswald Regular"/>
                <a:cs typeface="Oswald Regular"/>
                <a:sym typeface="Oswald Regular"/>
              </a:defRPr>
            </a:lvl8pPr>
            <a:lvl9pPr lvl="8" algn="ctr" rtl="0">
              <a:lnSpc>
                <a:spcPct val="100000"/>
              </a:lnSpc>
              <a:spcBef>
                <a:spcPts val="0"/>
              </a:spcBef>
              <a:spcAft>
                <a:spcPts val="0"/>
              </a:spcAft>
              <a:buSzPts val="1400"/>
              <a:buFont typeface="Oswald Regular"/>
              <a:buNone/>
              <a:defRPr sz="1400">
                <a:latin typeface="Oswald Regular"/>
                <a:ea typeface="Oswald Regular"/>
                <a:cs typeface="Oswald Regular"/>
                <a:sym typeface="Oswald Regula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2 COLUMNS">
  <p:cSld name="CUSTOM_1_1_1_2_1_1_1">
    <p:bg>
      <p:bgPr>
        <a:solidFill>
          <a:srgbClr val="F6F2E9"/>
        </a:solidFill>
        <a:effectLst/>
      </p:bgPr>
    </p:bg>
    <p:spTree>
      <p:nvGrpSpPr>
        <p:cNvPr id="1" name="Shape 57"/>
        <p:cNvGrpSpPr/>
        <p:nvPr/>
      </p:nvGrpSpPr>
      <p:grpSpPr>
        <a:xfrm>
          <a:off x="0" y="0"/>
          <a:ext cx="0" cy="0"/>
          <a:chOff x="0" y="0"/>
          <a:chExt cx="0" cy="0"/>
        </a:xfrm>
      </p:grpSpPr>
      <p:sp>
        <p:nvSpPr>
          <p:cNvPr id="58" name="Google Shape;58;p7"/>
          <p:cNvSpPr txBox="1">
            <a:spLocks noGrp="1"/>
          </p:cNvSpPr>
          <p:nvPr>
            <p:ph type="ctrTitle"/>
          </p:nvPr>
        </p:nvSpPr>
        <p:spPr>
          <a:xfrm rot="-5400000">
            <a:off x="-1123975" y="2404575"/>
            <a:ext cx="3699300" cy="327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900"/>
              <a:buNone/>
              <a:defRPr sz="900"/>
            </a:lvl1pPr>
            <a:lvl2pPr lvl="1" algn="ctr" rtl="0">
              <a:spcBef>
                <a:spcPts val="0"/>
              </a:spcBef>
              <a:spcAft>
                <a:spcPts val="0"/>
              </a:spcAft>
              <a:buClr>
                <a:srgbClr val="434343"/>
              </a:buClr>
              <a:buSzPts val="900"/>
              <a:buNone/>
              <a:defRPr sz="900">
                <a:solidFill>
                  <a:srgbClr val="434343"/>
                </a:solidFill>
              </a:defRPr>
            </a:lvl2pPr>
            <a:lvl3pPr lvl="2" algn="ctr" rtl="0">
              <a:spcBef>
                <a:spcPts val="0"/>
              </a:spcBef>
              <a:spcAft>
                <a:spcPts val="0"/>
              </a:spcAft>
              <a:buClr>
                <a:srgbClr val="434343"/>
              </a:buClr>
              <a:buSzPts val="900"/>
              <a:buNone/>
              <a:defRPr sz="900">
                <a:solidFill>
                  <a:srgbClr val="434343"/>
                </a:solidFill>
              </a:defRPr>
            </a:lvl3pPr>
            <a:lvl4pPr lvl="3" algn="ctr" rtl="0">
              <a:spcBef>
                <a:spcPts val="0"/>
              </a:spcBef>
              <a:spcAft>
                <a:spcPts val="0"/>
              </a:spcAft>
              <a:buClr>
                <a:srgbClr val="434343"/>
              </a:buClr>
              <a:buSzPts val="900"/>
              <a:buNone/>
              <a:defRPr sz="900">
                <a:solidFill>
                  <a:srgbClr val="434343"/>
                </a:solidFill>
              </a:defRPr>
            </a:lvl4pPr>
            <a:lvl5pPr lvl="4" algn="ctr" rtl="0">
              <a:spcBef>
                <a:spcPts val="0"/>
              </a:spcBef>
              <a:spcAft>
                <a:spcPts val="0"/>
              </a:spcAft>
              <a:buClr>
                <a:srgbClr val="434343"/>
              </a:buClr>
              <a:buSzPts val="900"/>
              <a:buNone/>
              <a:defRPr sz="900">
                <a:solidFill>
                  <a:srgbClr val="434343"/>
                </a:solidFill>
              </a:defRPr>
            </a:lvl5pPr>
            <a:lvl6pPr lvl="5" algn="ctr" rtl="0">
              <a:spcBef>
                <a:spcPts val="0"/>
              </a:spcBef>
              <a:spcAft>
                <a:spcPts val="0"/>
              </a:spcAft>
              <a:buClr>
                <a:srgbClr val="434343"/>
              </a:buClr>
              <a:buSzPts val="900"/>
              <a:buNone/>
              <a:defRPr sz="900">
                <a:solidFill>
                  <a:srgbClr val="434343"/>
                </a:solidFill>
              </a:defRPr>
            </a:lvl6pPr>
            <a:lvl7pPr lvl="6" algn="ctr" rtl="0">
              <a:spcBef>
                <a:spcPts val="0"/>
              </a:spcBef>
              <a:spcAft>
                <a:spcPts val="0"/>
              </a:spcAft>
              <a:buClr>
                <a:srgbClr val="434343"/>
              </a:buClr>
              <a:buSzPts val="900"/>
              <a:buNone/>
              <a:defRPr sz="900">
                <a:solidFill>
                  <a:srgbClr val="434343"/>
                </a:solidFill>
              </a:defRPr>
            </a:lvl7pPr>
            <a:lvl8pPr lvl="7" algn="ctr" rtl="0">
              <a:spcBef>
                <a:spcPts val="0"/>
              </a:spcBef>
              <a:spcAft>
                <a:spcPts val="0"/>
              </a:spcAft>
              <a:buClr>
                <a:srgbClr val="434343"/>
              </a:buClr>
              <a:buSzPts val="900"/>
              <a:buNone/>
              <a:defRPr sz="900">
                <a:solidFill>
                  <a:srgbClr val="434343"/>
                </a:solidFill>
              </a:defRPr>
            </a:lvl8pPr>
            <a:lvl9pPr lvl="8" algn="ctr" rtl="0">
              <a:spcBef>
                <a:spcPts val="0"/>
              </a:spcBef>
              <a:spcAft>
                <a:spcPts val="0"/>
              </a:spcAft>
              <a:buClr>
                <a:srgbClr val="434343"/>
              </a:buClr>
              <a:buSzPts val="900"/>
              <a:buNone/>
              <a:defRPr sz="900">
                <a:solidFill>
                  <a:srgbClr val="434343"/>
                </a:solidFill>
              </a:defRPr>
            </a:lvl9pPr>
          </a:lstStyle>
          <a:p>
            <a:endParaRPr/>
          </a:p>
        </p:txBody>
      </p:sp>
      <p:cxnSp>
        <p:nvCxnSpPr>
          <p:cNvPr id="59" name="Google Shape;59;p7"/>
          <p:cNvCxnSpPr/>
          <p:nvPr/>
        </p:nvCxnSpPr>
        <p:spPr>
          <a:xfrm>
            <a:off x="725650" y="-7125"/>
            <a:ext cx="0" cy="981900"/>
          </a:xfrm>
          <a:prstGeom prst="straightConnector1">
            <a:avLst/>
          </a:prstGeom>
          <a:noFill/>
          <a:ln w="19050" cap="flat" cmpd="sng">
            <a:solidFill>
              <a:schemeClr val="dk2"/>
            </a:solidFill>
            <a:prstDash val="solid"/>
            <a:round/>
            <a:headEnd type="none" w="med" len="med"/>
            <a:tailEnd type="none" w="med" len="med"/>
          </a:ln>
        </p:spPr>
      </p:cxnSp>
      <p:cxnSp>
        <p:nvCxnSpPr>
          <p:cNvPr id="60" name="Google Shape;60;p7"/>
          <p:cNvCxnSpPr/>
          <p:nvPr/>
        </p:nvCxnSpPr>
        <p:spPr>
          <a:xfrm>
            <a:off x="725650" y="4161600"/>
            <a:ext cx="0" cy="981900"/>
          </a:xfrm>
          <a:prstGeom prst="straightConnector1">
            <a:avLst/>
          </a:prstGeom>
          <a:noFill/>
          <a:ln w="19050" cap="flat" cmpd="sng">
            <a:solidFill>
              <a:schemeClr val="dk2"/>
            </a:solidFill>
            <a:prstDash val="solid"/>
            <a:round/>
            <a:headEnd type="none" w="med" len="med"/>
            <a:tailEnd type="none" w="med" len="med"/>
          </a:ln>
        </p:spPr>
      </p:cxnSp>
      <p:sp>
        <p:nvSpPr>
          <p:cNvPr id="61" name="Google Shape;61;p7"/>
          <p:cNvSpPr/>
          <p:nvPr/>
        </p:nvSpPr>
        <p:spPr>
          <a:xfrm>
            <a:off x="5916050" y="718575"/>
            <a:ext cx="2026500" cy="1807800"/>
          </a:xfrm>
          <a:prstGeom prst="rect">
            <a:avLst/>
          </a:prstGeom>
          <a:solidFill>
            <a:srgbClr val="C165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7"/>
          <p:cNvSpPr txBox="1">
            <a:spLocks noGrp="1"/>
          </p:cNvSpPr>
          <p:nvPr>
            <p:ph type="ctrTitle" idx="2"/>
          </p:nvPr>
        </p:nvSpPr>
        <p:spPr>
          <a:xfrm>
            <a:off x="6613838" y="2526375"/>
            <a:ext cx="1328700" cy="644700"/>
          </a:xfrm>
          <a:prstGeom prst="rect">
            <a:avLst/>
          </a:prstGeom>
          <a:ln>
            <a:noFill/>
          </a:ln>
        </p:spPr>
        <p:txBody>
          <a:bodyPr spcFirstLastPara="1" wrap="square" lIns="91425" tIns="91425" rIns="91425" bIns="91425" anchor="t" anchorCtr="0">
            <a:noAutofit/>
          </a:bodyPr>
          <a:lstStyle>
            <a:lvl1pPr lvl="0" algn="r" rtl="0">
              <a:spcBef>
                <a:spcPts val="0"/>
              </a:spcBef>
              <a:spcAft>
                <a:spcPts val="0"/>
              </a:spcAft>
              <a:buSzPts val="1800"/>
              <a:buNone/>
              <a:defRPr sz="1800"/>
            </a:lvl1pPr>
            <a:lvl2pPr lvl="1" algn="ctr" rtl="0">
              <a:spcBef>
                <a:spcPts val="0"/>
              </a:spcBef>
              <a:spcAft>
                <a:spcPts val="0"/>
              </a:spcAft>
              <a:buClr>
                <a:srgbClr val="434343"/>
              </a:buClr>
              <a:buSzPts val="1800"/>
              <a:buFont typeface="Josefin Sans"/>
              <a:buNone/>
              <a:defRPr sz="1800" b="1">
                <a:solidFill>
                  <a:srgbClr val="434343"/>
                </a:solidFill>
                <a:latin typeface="Josefin Sans"/>
                <a:ea typeface="Josefin Sans"/>
                <a:cs typeface="Josefin Sans"/>
                <a:sym typeface="Josefin Sans"/>
              </a:defRPr>
            </a:lvl2pPr>
            <a:lvl3pPr lvl="2" algn="ctr" rtl="0">
              <a:spcBef>
                <a:spcPts val="0"/>
              </a:spcBef>
              <a:spcAft>
                <a:spcPts val="0"/>
              </a:spcAft>
              <a:buClr>
                <a:srgbClr val="434343"/>
              </a:buClr>
              <a:buSzPts val="1800"/>
              <a:buFont typeface="Josefin Sans"/>
              <a:buNone/>
              <a:defRPr sz="1800" b="1">
                <a:solidFill>
                  <a:srgbClr val="434343"/>
                </a:solidFill>
                <a:latin typeface="Josefin Sans"/>
                <a:ea typeface="Josefin Sans"/>
                <a:cs typeface="Josefin Sans"/>
                <a:sym typeface="Josefin Sans"/>
              </a:defRPr>
            </a:lvl3pPr>
            <a:lvl4pPr lvl="3" algn="ctr" rtl="0">
              <a:spcBef>
                <a:spcPts val="0"/>
              </a:spcBef>
              <a:spcAft>
                <a:spcPts val="0"/>
              </a:spcAft>
              <a:buClr>
                <a:srgbClr val="434343"/>
              </a:buClr>
              <a:buSzPts val="1800"/>
              <a:buFont typeface="Josefin Sans"/>
              <a:buNone/>
              <a:defRPr sz="1800" b="1">
                <a:solidFill>
                  <a:srgbClr val="434343"/>
                </a:solidFill>
                <a:latin typeface="Josefin Sans"/>
                <a:ea typeface="Josefin Sans"/>
                <a:cs typeface="Josefin Sans"/>
                <a:sym typeface="Josefin Sans"/>
              </a:defRPr>
            </a:lvl4pPr>
            <a:lvl5pPr lvl="4" algn="ctr" rtl="0">
              <a:spcBef>
                <a:spcPts val="0"/>
              </a:spcBef>
              <a:spcAft>
                <a:spcPts val="0"/>
              </a:spcAft>
              <a:buClr>
                <a:srgbClr val="434343"/>
              </a:buClr>
              <a:buSzPts val="1800"/>
              <a:buFont typeface="Josefin Sans"/>
              <a:buNone/>
              <a:defRPr sz="1800" b="1">
                <a:solidFill>
                  <a:srgbClr val="434343"/>
                </a:solidFill>
                <a:latin typeface="Josefin Sans"/>
                <a:ea typeface="Josefin Sans"/>
                <a:cs typeface="Josefin Sans"/>
                <a:sym typeface="Josefin Sans"/>
              </a:defRPr>
            </a:lvl5pPr>
            <a:lvl6pPr lvl="5" algn="ctr" rtl="0">
              <a:spcBef>
                <a:spcPts val="0"/>
              </a:spcBef>
              <a:spcAft>
                <a:spcPts val="0"/>
              </a:spcAft>
              <a:buClr>
                <a:srgbClr val="434343"/>
              </a:buClr>
              <a:buSzPts val="1800"/>
              <a:buFont typeface="Josefin Sans"/>
              <a:buNone/>
              <a:defRPr sz="1800" b="1">
                <a:solidFill>
                  <a:srgbClr val="434343"/>
                </a:solidFill>
                <a:latin typeface="Josefin Sans"/>
                <a:ea typeface="Josefin Sans"/>
                <a:cs typeface="Josefin Sans"/>
                <a:sym typeface="Josefin Sans"/>
              </a:defRPr>
            </a:lvl6pPr>
            <a:lvl7pPr lvl="6" algn="ctr" rtl="0">
              <a:spcBef>
                <a:spcPts val="0"/>
              </a:spcBef>
              <a:spcAft>
                <a:spcPts val="0"/>
              </a:spcAft>
              <a:buClr>
                <a:srgbClr val="434343"/>
              </a:buClr>
              <a:buSzPts val="1800"/>
              <a:buFont typeface="Josefin Sans"/>
              <a:buNone/>
              <a:defRPr sz="1800" b="1">
                <a:solidFill>
                  <a:srgbClr val="434343"/>
                </a:solidFill>
                <a:latin typeface="Josefin Sans"/>
                <a:ea typeface="Josefin Sans"/>
                <a:cs typeface="Josefin Sans"/>
                <a:sym typeface="Josefin Sans"/>
              </a:defRPr>
            </a:lvl7pPr>
            <a:lvl8pPr lvl="7" algn="ctr" rtl="0">
              <a:spcBef>
                <a:spcPts val="0"/>
              </a:spcBef>
              <a:spcAft>
                <a:spcPts val="0"/>
              </a:spcAft>
              <a:buClr>
                <a:srgbClr val="434343"/>
              </a:buClr>
              <a:buSzPts val="1800"/>
              <a:buFont typeface="Josefin Sans"/>
              <a:buNone/>
              <a:defRPr sz="1800" b="1">
                <a:solidFill>
                  <a:srgbClr val="434343"/>
                </a:solidFill>
                <a:latin typeface="Josefin Sans"/>
                <a:ea typeface="Josefin Sans"/>
                <a:cs typeface="Josefin Sans"/>
                <a:sym typeface="Josefin Sans"/>
              </a:defRPr>
            </a:lvl8pPr>
            <a:lvl9pPr lvl="8" algn="ctr" rtl="0">
              <a:spcBef>
                <a:spcPts val="0"/>
              </a:spcBef>
              <a:spcAft>
                <a:spcPts val="0"/>
              </a:spcAft>
              <a:buClr>
                <a:srgbClr val="434343"/>
              </a:buClr>
              <a:buSzPts val="1800"/>
              <a:buFont typeface="Josefin Sans"/>
              <a:buNone/>
              <a:defRPr sz="1800" b="1">
                <a:solidFill>
                  <a:srgbClr val="434343"/>
                </a:solidFill>
                <a:latin typeface="Josefin Sans"/>
                <a:ea typeface="Josefin Sans"/>
                <a:cs typeface="Josefin Sans"/>
                <a:sym typeface="Josefin Sans"/>
              </a:defRPr>
            </a:lvl9pPr>
          </a:lstStyle>
          <a:p>
            <a:endParaRPr/>
          </a:p>
        </p:txBody>
      </p:sp>
      <p:sp>
        <p:nvSpPr>
          <p:cNvPr id="63" name="Google Shape;63;p7"/>
          <p:cNvSpPr txBox="1">
            <a:spLocks noGrp="1"/>
          </p:cNvSpPr>
          <p:nvPr>
            <p:ph type="subTitle" idx="1"/>
          </p:nvPr>
        </p:nvSpPr>
        <p:spPr>
          <a:xfrm>
            <a:off x="5987378" y="1117225"/>
            <a:ext cx="1802100" cy="1112400"/>
          </a:xfrm>
          <a:prstGeom prst="rect">
            <a:avLst/>
          </a:prstGeom>
          <a:solidFill>
            <a:srgbClr val="C16548"/>
          </a:solidFill>
        </p:spPr>
        <p:txBody>
          <a:bodyPr spcFirstLastPara="1" wrap="square" lIns="91425" tIns="91425" rIns="91425" bIns="91425" anchor="ctr" anchorCtr="0">
            <a:noAutofit/>
          </a:bodyPr>
          <a:lstStyle>
            <a:lvl1pPr lvl="0" rtl="0">
              <a:lnSpc>
                <a:spcPct val="100000"/>
              </a:lnSpc>
              <a:spcBef>
                <a:spcPts val="0"/>
              </a:spcBef>
              <a:spcAft>
                <a:spcPts val="0"/>
              </a:spcAft>
              <a:buClr>
                <a:srgbClr val="F6F2E9"/>
              </a:buClr>
              <a:buSzPts val="900"/>
              <a:buNone/>
              <a:defRPr sz="900">
                <a:solidFill>
                  <a:srgbClr val="F6F2E9"/>
                </a:solidFill>
              </a:defRPr>
            </a:lvl1pPr>
            <a:lvl2pPr lvl="1" algn="ctr" rtl="0">
              <a:lnSpc>
                <a:spcPct val="100000"/>
              </a:lnSpc>
              <a:spcBef>
                <a:spcPts val="0"/>
              </a:spcBef>
              <a:spcAft>
                <a:spcPts val="0"/>
              </a:spcAft>
              <a:buClr>
                <a:srgbClr val="F6F2E9"/>
              </a:buClr>
              <a:buSzPts val="900"/>
              <a:buNone/>
              <a:defRPr sz="900">
                <a:solidFill>
                  <a:srgbClr val="F6F2E9"/>
                </a:solidFill>
              </a:defRPr>
            </a:lvl2pPr>
            <a:lvl3pPr lvl="2" algn="ctr" rtl="0">
              <a:lnSpc>
                <a:spcPct val="100000"/>
              </a:lnSpc>
              <a:spcBef>
                <a:spcPts val="0"/>
              </a:spcBef>
              <a:spcAft>
                <a:spcPts val="0"/>
              </a:spcAft>
              <a:buClr>
                <a:srgbClr val="F6F2E9"/>
              </a:buClr>
              <a:buSzPts val="900"/>
              <a:buNone/>
              <a:defRPr sz="900">
                <a:solidFill>
                  <a:srgbClr val="F6F2E9"/>
                </a:solidFill>
              </a:defRPr>
            </a:lvl3pPr>
            <a:lvl4pPr lvl="3" algn="ctr" rtl="0">
              <a:lnSpc>
                <a:spcPct val="100000"/>
              </a:lnSpc>
              <a:spcBef>
                <a:spcPts val="0"/>
              </a:spcBef>
              <a:spcAft>
                <a:spcPts val="0"/>
              </a:spcAft>
              <a:buClr>
                <a:srgbClr val="F6F2E9"/>
              </a:buClr>
              <a:buSzPts val="900"/>
              <a:buNone/>
              <a:defRPr sz="900">
                <a:solidFill>
                  <a:srgbClr val="F6F2E9"/>
                </a:solidFill>
              </a:defRPr>
            </a:lvl4pPr>
            <a:lvl5pPr lvl="4" algn="ctr" rtl="0">
              <a:lnSpc>
                <a:spcPct val="100000"/>
              </a:lnSpc>
              <a:spcBef>
                <a:spcPts val="0"/>
              </a:spcBef>
              <a:spcAft>
                <a:spcPts val="0"/>
              </a:spcAft>
              <a:buClr>
                <a:srgbClr val="F6F2E9"/>
              </a:buClr>
              <a:buSzPts val="900"/>
              <a:buNone/>
              <a:defRPr sz="900">
                <a:solidFill>
                  <a:srgbClr val="F6F2E9"/>
                </a:solidFill>
              </a:defRPr>
            </a:lvl5pPr>
            <a:lvl6pPr lvl="5" algn="ctr" rtl="0">
              <a:lnSpc>
                <a:spcPct val="100000"/>
              </a:lnSpc>
              <a:spcBef>
                <a:spcPts val="0"/>
              </a:spcBef>
              <a:spcAft>
                <a:spcPts val="0"/>
              </a:spcAft>
              <a:buClr>
                <a:srgbClr val="F6F2E9"/>
              </a:buClr>
              <a:buSzPts val="900"/>
              <a:buNone/>
              <a:defRPr sz="900">
                <a:solidFill>
                  <a:srgbClr val="F6F2E9"/>
                </a:solidFill>
              </a:defRPr>
            </a:lvl6pPr>
            <a:lvl7pPr lvl="6" algn="ctr" rtl="0">
              <a:lnSpc>
                <a:spcPct val="100000"/>
              </a:lnSpc>
              <a:spcBef>
                <a:spcPts val="0"/>
              </a:spcBef>
              <a:spcAft>
                <a:spcPts val="0"/>
              </a:spcAft>
              <a:buClr>
                <a:srgbClr val="F6F2E9"/>
              </a:buClr>
              <a:buSzPts val="900"/>
              <a:buNone/>
              <a:defRPr sz="900">
                <a:solidFill>
                  <a:srgbClr val="F6F2E9"/>
                </a:solidFill>
              </a:defRPr>
            </a:lvl7pPr>
            <a:lvl8pPr lvl="7" algn="ctr" rtl="0">
              <a:lnSpc>
                <a:spcPct val="100000"/>
              </a:lnSpc>
              <a:spcBef>
                <a:spcPts val="0"/>
              </a:spcBef>
              <a:spcAft>
                <a:spcPts val="0"/>
              </a:spcAft>
              <a:buClr>
                <a:srgbClr val="F6F2E9"/>
              </a:buClr>
              <a:buSzPts val="900"/>
              <a:buNone/>
              <a:defRPr sz="900">
                <a:solidFill>
                  <a:srgbClr val="F6F2E9"/>
                </a:solidFill>
              </a:defRPr>
            </a:lvl8pPr>
            <a:lvl9pPr lvl="8" algn="ctr" rtl="0">
              <a:lnSpc>
                <a:spcPct val="100000"/>
              </a:lnSpc>
              <a:spcBef>
                <a:spcPts val="0"/>
              </a:spcBef>
              <a:spcAft>
                <a:spcPts val="0"/>
              </a:spcAft>
              <a:buClr>
                <a:srgbClr val="F6F2E9"/>
              </a:buClr>
              <a:buSzPts val="900"/>
              <a:buNone/>
              <a:defRPr sz="900">
                <a:solidFill>
                  <a:srgbClr val="F6F2E9"/>
                </a:solidFill>
              </a:defRPr>
            </a:lvl9pPr>
          </a:lstStyle>
          <a:p>
            <a:endParaRPr/>
          </a:p>
        </p:txBody>
      </p:sp>
      <p:sp>
        <p:nvSpPr>
          <p:cNvPr id="64" name="Google Shape;64;p7"/>
          <p:cNvSpPr txBox="1">
            <a:spLocks noGrp="1"/>
          </p:cNvSpPr>
          <p:nvPr>
            <p:ph type="ctrTitle" idx="3"/>
          </p:nvPr>
        </p:nvSpPr>
        <p:spPr>
          <a:xfrm flipH="1">
            <a:off x="1514488" y="2005850"/>
            <a:ext cx="1328700" cy="644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800"/>
              <a:buNone/>
              <a:defRPr sz="1800"/>
            </a:lvl1pPr>
            <a:lvl2pPr lvl="1" algn="r" rtl="0">
              <a:spcBef>
                <a:spcPts val="0"/>
              </a:spcBef>
              <a:spcAft>
                <a:spcPts val="0"/>
              </a:spcAft>
              <a:buClr>
                <a:srgbClr val="434343"/>
              </a:buClr>
              <a:buSzPts val="1800"/>
              <a:buFont typeface="Josefin Sans"/>
              <a:buNone/>
              <a:defRPr sz="1800" b="1">
                <a:solidFill>
                  <a:srgbClr val="434343"/>
                </a:solidFill>
                <a:latin typeface="Josefin Sans"/>
                <a:ea typeface="Josefin Sans"/>
                <a:cs typeface="Josefin Sans"/>
                <a:sym typeface="Josefin Sans"/>
              </a:defRPr>
            </a:lvl2pPr>
            <a:lvl3pPr lvl="2" algn="r" rtl="0">
              <a:spcBef>
                <a:spcPts val="0"/>
              </a:spcBef>
              <a:spcAft>
                <a:spcPts val="0"/>
              </a:spcAft>
              <a:buClr>
                <a:srgbClr val="434343"/>
              </a:buClr>
              <a:buSzPts val="1800"/>
              <a:buFont typeface="Josefin Sans"/>
              <a:buNone/>
              <a:defRPr sz="1800" b="1">
                <a:solidFill>
                  <a:srgbClr val="434343"/>
                </a:solidFill>
                <a:latin typeface="Josefin Sans"/>
                <a:ea typeface="Josefin Sans"/>
                <a:cs typeface="Josefin Sans"/>
                <a:sym typeface="Josefin Sans"/>
              </a:defRPr>
            </a:lvl3pPr>
            <a:lvl4pPr lvl="3" algn="r" rtl="0">
              <a:spcBef>
                <a:spcPts val="0"/>
              </a:spcBef>
              <a:spcAft>
                <a:spcPts val="0"/>
              </a:spcAft>
              <a:buClr>
                <a:srgbClr val="434343"/>
              </a:buClr>
              <a:buSzPts val="1800"/>
              <a:buFont typeface="Josefin Sans"/>
              <a:buNone/>
              <a:defRPr sz="1800" b="1">
                <a:solidFill>
                  <a:srgbClr val="434343"/>
                </a:solidFill>
                <a:latin typeface="Josefin Sans"/>
                <a:ea typeface="Josefin Sans"/>
                <a:cs typeface="Josefin Sans"/>
                <a:sym typeface="Josefin Sans"/>
              </a:defRPr>
            </a:lvl4pPr>
            <a:lvl5pPr lvl="4" algn="r" rtl="0">
              <a:spcBef>
                <a:spcPts val="0"/>
              </a:spcBef>
              <a:spcAft>
                <a:spcPts val="0"/>
              </a:spcAft>
              <a:buClr>
                <a:srgbClr val="434343"/>
              </a:buClr>
              <a:buSzPts val="1800"/>
              <a:buFont typeface="Josefin Sans"/>
              <a:buNone/>
              <a:defRPr sz="1800" b="1">
                <a:solidFill>
                  <a:srgbClr val="434343"/>
                </a:solidFill>
                <a:latin typeface="Josefin Sans"/>
                <a:ea typeface="Josefin Sans"/>
                <a:cs typeface="Josefin Sans"/>
                <a:sym typeface="Josefin Sans"/>
              </a:defRPr>
            </a:lvl5pPr>
            <a:lvl6pPr lvl="5" algn="r" rtl="0">
              <a:spcBef>
                <a:spcPts val="0"/>
              </a:spcBef>
              <a:spcAft>
                <a:spcPts val="0"/>
              </a:spcAft>
              <a:buClr>
                <a:srgbClr val="434343"/>
              </a:buClr>
              <a:buSzPts val="1800"/>
              <a:buFont typeface="Josefin Sans"/>
              <a:buNone/>
              <a:defRPr sz="1800" b="1">
                <a:solidFill>
                  <a:srgbClr val="434343"/>
                </a:solidFill>
                <a:latin typeface="Josefin Sans"/>
                <a:ea typeface="Josefin Sans"/>
                <a:cs typeface="Josefin Sans"/>
                <a:sym typeface="Josefin Sans"/>
              </a:defRPr>
            </a:lvl6pPr>
            <a:lvl7pPr lvl="6" algn="r" rtl="0">
              <a:spcBef>
                <a:spcPts val="0"/>
              </a:spcBef>
              <a:spcAft>
                <a:spcPts val="0"/>
              </a:spcAft>
              <a:buClr>
                <a:srgbClr val="434343"/>
              </a:buClr>
              <a:buSzPts val="1800"/>
              <a:buFont typeface="Josefin Sans"/>
              <a:buNone/>
              <a:defRPr sz="1800" b="1">
                <a:solidFill>
                  <a:srgbClr val="434343"/>
                </a:solidFill>
                <a:latin typeface="Josefin Sans"/>
                <a:ea typeface="Josefin Sans"/>
                <a:cs typeface="Josefin Sans"/>
                <a:sym typeface="Josefin Sans"/>
              </a:defRPr>
            </a:lvl7pPr>
            <a:lvl8pPr lvl="7" algn="r" rtl="0">
              <a:spcBef>
                <a:spcPts val="0"/>
              </a:spcBef>
              <a:spcAft>
                <a:spcPts val="0"/>
              </a:spcAft>
              <a:buClr>
                <a:srgbClr val="434343"/>
              </a:buClr>
              <a:buSzPts val="1800"/>
              <a:buFont typeface="Josefin Sans"/>
              <a:buNone/>
              <a:defRPr sz="1800" b="1">
                <a:solidFill>
                  <a:srgbClr val="434343"/>
                </a:solidFill>
                <a:latin typeface="Josefin Sans"/>
                <a:ea typeface="Josefin Sans"/>
                <a:cs typeface="Josefin Sans"/>
                <a:sym typeface="Josefin Sans"/>
              </a:defRPr>
            </a:lvl8pPr>
            <a:lvl9pPr lvl="8" algn="r" rtl="0">
              <a:spcBef>
                <a:spcPts val="0"/>
              </a:spcBef>
              <a:spcAft>
                <a:spcPts val="0"/>
              </a:spcAft>
              <a:buClr>
                <a:srgbClr val="434343"/>
              </a:buClr>
              <a:buSzPts val="1800"/>
              <a:buFont typeface="Josefin Sans"/>
              <a:buNone/>
              <a:defRPr sz="1800" b="1">
                <a:solidFill>
                  <a:srgbClr val="434343"/>
                </a:solidFill>
                <a:latin typeface="Josefin Sans"/>
                <a:ea typeface="Josefin Sans"/>
                <a:cs typeface="Josefin Sans"/>
                <a:sym typeface="Josefin Sans"/>
              </a:defRPr>
            </a:lvl9pPr>
          </a:lstStyle>
          <a:p>
            <a:endParaRPr/>
          </a:p>
        </p:txBody>
      </p:sp>
      <p:sp>
        <p:nvSpPr>
          <p:cNvPr id="65" name="Google Shape;65;p7"/>
          <p:cNvSpPr/>
          <p:nvPr/>
        </p:nvSpPr>
        <p:spPr>
          <a:xfrm flipH="1">
            <a:off x="1514500" y="2650550"/>
            <a:ext cx="2026500" cy="1807800"/>
          </a:xfrm>
          <a:prstGeom prst="rect">
            <a:avLst/>
          </a:prstGeom>
          <a:solidFill>
            <a:srgbClr val="C165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7"/>
          <p:cNvSpPr txBox="1">
            <a:spLocks noGrp="1"/>
          </p:cNvSpPr>
          <p:nvPr>
            <p:ph type="subTitle" idx="4"/>
          </p:nvPr>
        </p:nvSpPr>
        <p:spPr>
          <a:xfrm flipH="1">
            <a:off x="1671850" y="3049200"/>
            <a:ext cx="1802100" cy="11124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Clr>
                <a:srgbClr val="F6F2E9"/>
              </a:buClr>
              <a:buSzPts val="900"/>
              <a:buNone/>
              <a:defRPr sz="900">
                <a:solidFill>
                  <a:srgbClr val="F6F2E9"/>
                </a:solidFill>
              </a:defRPr>
            </a:lvl1pPr>
            <a:lvl2pPr lvl="1" algn="r" rtl="0">
              <a:lnSpc>
                <a:spcPct val="100000"/>
              </a:lnSpc>
              <a:spcBef>
                <a:spcPts val="0"/>
              </a:spcBef>
              <a:spcAft>
                <a:spcPts val="0"/>
              </a:spcAft>
              <a:buClr>
                <a:srgbClr val="F6F2E9"/>
              </a:buClr>
              <a:buSzPts val="900"/>
              <a:buNone/>
              <a:defRPr sz="900">
                <a:solidFill>
                  <a:srgbClr val="F6F2E9"/>
                </a:solidFill>
              </a:defRPr>
            </a:lvl2pPr>
            <a:lvl3pPr lvl="2" algn="r" rtl="0">
              <a:lnSpc>
                <a:spcPct val="100000"/>
              </a:lnSpc>
              <a:spcBef>
                <a:spcPts val="0"/>
              </a:spcBef>
              <a:spcAft>
                <a:spcPts val="0"/>
              </a:spcAft>
              <a:buClr>
                <a:srgbClr val="F6F2E9"/>
              </a:buClr>
              <a:buSzPts val="900"/>
              <a:buNone/>
              <a:defRPr sz="900">
                <a:solidFill>
                  <a:srgbClr val="F6F2E9"/>
                </a:solidFill>
              </a:defRPr>
            </a:lvl3pPr>
            <a:lvl4pPr lvl="3" algn="r" rtl="0">
              <a:lnSpc>
                <a:spcPct val="100000"/>
              </a:lnSpc>
              <a:spcBef>
                <a:spcPts val="0"/>
              </a:spcBef>
              <a:spcAft>
                <a:spcPts val="0"/>
              </a:spcAft>
              <a:buClr>
                <a:srgbClr val="F6F2E9"/>
              </a:buClr>
              <a:buSzPts val="900"/>
              <a:buNone/>
              <a:defRPr sz="900">
                <a:solidFill>
                  <a:srgbClr val="F6F2E9"/>
                </a:solidFill>
              </a:defRPr>
            </a:lvl4pPr>
            <a:lvl5pPr lvl="4" algn="r" rtl="0">
              <a:lnSpc>
                <a:spcPct val="100000"/>
              </a:lnSpc>
              <a:spcBef>
                <a:spcPts val="0"/>
              </a:spcBef>
              <a:spcAft>
                <a:spcPts val="0"/>
              </a:spcAft>
              <a:buClr>
                <a:srgbClr val="F6F2E9"/>
              </a:buClr>
              <a:buSzPts val="900"/>
              <a:buNone/>
              <a:defRPr sz="900">
                <a:solidFill>
                  <a:srgbClr val="F6F2E9"/>
                </a:solidFill>
              </a:defRPr>
            </a:lvl5pPr>
            <a:lvl6pPr lvl="5" algn="r" rtl="0">
              <a:lnSpc>
                <a:spcPct val="100000"/>
              </a:lnSpc>
              <a:spcBef>
                <a:spcPts val="0"/>
              </a:spcBef>
              <a:spcAft>
                <a:spcPts val="0"/>
              </a:spcAft>
              <a:buClr>
                <a:srgbClr val="F6F2E9"/>
              </a:buClr>
              <a:buSzPts val="900"/>
              <a:buNone/>
              <a:defRPr sz="900">
                <a:solidFill>
                  <a:srgbClr val="F6F2E9"/>
                </a:solidFill>
              </a:defRPr>
            </a:lvl6pPr>
            <a:lvl7pPr lvl="6" algn="r" rtl="0">
              <a:lnSpc>
                <a:spcPct val="100000"/>
              </a:lnSpc>
              <a:spcBef>
                <a:spcPts val="0"/>
              </a:spcBef>
              <a:spcAft>
                <a:spcPts val="0"/>
              </a:spcAft>
              <a:buClr>
                <a:srgbClr val="F6F2E9"/>
              </a:buClr>
              <a:buSzPts val="900"/>
              <a:buNone/>
              <a:defRPr sz="900">
                <a:solidFill>
                  <a:srgbClr val="F6F2E9"/>
                </a:solidFill>
              </a:defRPr>
            </a:lvl7pPr>
            <a:lvl8pPr lvl="7" algn="r" rtl="0">
              <a:lnSpc>
                <a:spcPct val="100000"/>
              </a:lnSpc>
              <a:spcBef>
                <a:spcPts val="0"/>
              </a:spcBef>
              <a:spcAft>
                <a:spcPts val="0"/>
              </a:spcAft>
              <a:buClr>
                <a:srgbClr val="F6F2E9"/>
              </a:buClr>
              <a:buSzPts val="900"/>
              <a:buNone/>
              <a:defRPr sz="900">
                <a:solidFill>
                  <a:srgbClr val="F6F2E9"/>
                </a:solidFill>
              </a:defRPr>
            </a:lvl8pPr>
            <a:lvl9pPr lvl="8" algn="r" rtl="0">
              <a:lnSpc>
                <a:spcPct val="100000"/>
              </a:lnSpc>
              <a:spcBef>
                <a:spcPts val="0"/>
              </a:spcBef>
              <a:spcAft>
                <a:spcPts val="0"/>
              </a:spcAft>
              <a:buClr>
                <a:srgbClr val="F6F2E9"/>
              </a:buClr>
              <a:buSzPts val="900"/>
              <a:buNone/>
              <a:defRPr sz="900">
                <a:solidFill>
                  <a:srgbClr val="F6F2E9"/>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QUOTE">
  <p:cSld name="CUSTOM_1_1_1_2_1_1_1_1">
    <p:bg>
      <p:bgPr>
        <a:solidFill>
          <a:srgbClr val="F6F2E9"/>
        </a:solidFill>
        <a:effectLst/>
      </p:bgPr>
    </p:bg>
    <p:spTree>
      <p:nvGrpSpPr>
        <p:cNvPr id="1" name="Shape 67"/>
        <p:cNvGrpSpPr/>
        <p:nvPr/>
      </p:nvGrpSpPr>
      <p:grpSpPr>
        <a:xfrm>
          <a:off x="0" y="0"/>
          <a:ext cx="0" cy="0"/>
          <a:chOff x="0" y="0"/>
          <a:chExt cx="0" cy="0"/>
        </a:xfrm>
      </p:grpSpPr>
      <p:sp>
        <p:nvSpPr>
          <p:cNvPr id="68" name="Google Shape;68;p8"/>
          <p:cNvSpPr/>
          <p:nvPr/>
        </p:nvSpPr>
        <p:spPr>
          <a:xfrm flipH="1">
            <a:off x="1948050" y="1664325"/>
            <a:ext cx="5247900" cy="1807800"/>
          </a:xfrm>
          <a:prstGeom prst="rect">
            <a:avLst/>
          </a:prstGeom>
          <a:solidFill>
            <a:srgbClr val="C165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8"/>
          <p:cNvSpPr txBox="1">
            <a:spLocks noGrp="1"/>
          </p:cNvSpPr>
          <p:nvPr>
            <p:ph type="ctrTitle"/>
          </p:nvPr>
        </p:nvSpPr>
        <p:spPr>
          <a:xfrm rot="-5400000">
            <a:off x="-1123975" y="2404575"/>
            <a:ext cx="3699300" cy="327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900"/>
              <a:buNone/>
              <a:defRPr sz="900"/>
            </a:lvl1pPr>
            <a:lvl2pPr lvl="1" algn="ctr" rtl="0">
              <a:spcBef>
                <a:spcPts val="0"/>
              </a:spcBef>
              <a:spcAft>
                <a:spcPts val="0"/>
              </a:spcAft>
              <a:buClr>
                <a:srgbClr val="434343"/>
              </a:buClr>
              <a:buSzPts val="900"/>
              <a:buNone/>
              <a:defRPr sz="900">
                <a:solidFill>
                  <a:srgbClr val="434343"/>
                </a:solidFill>
              </a:defRPr>
            </a:lvl2pPr>
            <a:lvl3pPr lvl="2" algn="ctr" rtl="0">
              <a:spcBef>
                <a:spcPts val="0"/>
              </a:spcBef>
              <a:spcAft>
                <a:spcPts val="0"/>
              </a:spcAft>
              <a:buClr>
                <a:srgbClr val="434343"/>
              </a:buClr>
              <a:buSzPts val="900"/>
              <a:buNone/>
              <a:defRPr sz="900">
                <a:solidFill>
                  <a:srgbClr val="434343"/>
                </a:solidFill>
              </a:defRPr>
            </a:lvl3pPr>
            <a:lvl4pPr lvl="3" algn="ctr" rtl="0">
              <a:spcBef>
                <a:spcPts val="0"/>
              </a:spcBef>
              <a:spcAft>
                <a:spcPts val="0"/>
              </a:spcAft>
              <a:buClr>
                <a:srgbClr val="434343"/>
              </a:buClr>
              <a:buSzPts val="900"/>
              <a:buNone/>
              <a:defRPr sz="900">
                <a:solidFill>
                  <a:srgbClr val="434343"/>
                </a:solidFill>
              </a:defRPr>
            </a:lvl4pPr>
            <a:lvl5pPr lvl="4" algn="ctr" rtl="0">
              <a:spcBef>
                <a:spcPts val="0"/>
              </a:spcBef>
              <a:spcAft>
                <a:spcPts val="0"/>
              </a:spcAft>
              <a:buClr>
                <a:srgbClr val="434343"/>
              </a:buClr>
              <a:buSzPts val="900"/>
              <a:buNone/>
              <a:defRPr sz="900">
                <a:solidFill>
                  <a:srgbClr val="434343"/>
                </a:solidFill>
              </a:defRPr>
            </a:lvl5pPr>
            <a:lvl6pPr lvl="5" algn="ctr" rtl="0">
              <a:spcBef>
                <a:spcPts val="0"/>
              </a:spcBef>
              <a:spcAft>
                <a:spcPts val="0"/>
              </a:spcAft>
              <a:buClr>
                <a:srgbClr val="434343"/>
              </a:buClr>
              <a:buSzPts val="900"/>
              <a:buNone/>
              <a:defRPr sz="900">
                <a:solidFill>
                  <a:srgbClr val="434343"/>
                </a:solidFill>
              </a:defRPr>
            </a:lvl6pPr>
            <a:lvl7pPr lvl="6" algn="ctr" rtl="0">
              <a:spcBef>
                <a:spcPts val="0"/>
              </a:spcBef>
              <a:spcAft>
                <a:spcPts val="0"/>
              </a:spcAft>
              <a:buClr>
                <a:srgbClr val="434343"/>
              </a:buClr>
              <a:buSzPts val="900"/>
              <a:buNone/>
              <a:defRPr sz="900">
                <a:solidFill>
                  <a:srgbClr val="434343"/>
                </a:solidFill>
              </a:defRPr>
            </a:lvl7pPr>
            <a:lvl8pPr lvl="7" algn="ctr" rtl="0">
              <a:spcBef>
                <a:spcPts val="0"/>
              </a:spcBef>
              <a:spcAft>
                <a:spcPts val="0"/>
              </a:spcAft>
              <a:buClr>
                <a:srgbClr val="434343"/>
              </a:buClr>
              <a:buSzPts val="900"/>
              <a:buNone/>
              <a:defRPr sz="900">
                <a:solidFill>
                  <a:srgbClr val="434343"/>
                </a:solidFill>
              </a:defRPr>
            </a:lvl8pPr>
            <a:lvl9pPr lvl="8" algn="ctr" rtl="0">
              <a:spcBef>
                <a:spcPts val="0"/>
              </a:spcBef>
              <a:spcAft>
                <a:spcPts val="0"/>
              </a:spcAft>
              <a:buClr>
                <a:srgbClr val="434343"/>
              </a:buClr>
              <a:buSzPts val="900"/>
              <a:buNone/>
              <a:defRPr sz="900">
                <a:solidFill>
                  <a:srgbClr val="434343"/>
                </a:solidFill>
              </a:defRPr>
            </a:lvl9pPr>
          </a:lstStyle>
          <a:p>
            <a:endParaRPr/>
          </a:p>
        </p:txBody>
      </p:sp>
      <p:cxnSp>
        <p:nvCxnSpPr>
          <p:cNvPr id="70" name="Google Shape;70;p8"/>
          <p:cNvCxnSpPr/>
          <p:nvPr/>
        </p:nvCxnSpPr>
        <p:spPr>
          <a:xfrm>
            <a:off x="725650" y="-7125"/>
            <a:ext cx="0" cy="981900"/>
          </a:xfrm>
          <a:prstGeom prst="straightConnector1">
            <a:avLst/>
          </a:prstGeom>
          <a:noFill/>
          <a:ln w="19050" cap="flat" cmpd="sng">
            <a:solidFill>
              <a:schemeClr val="dk2"/>
            </a:solidFill>
            <a:prstDash val="solid"/>
            <a:round/>
            <a:headEnd type="none" w="med" len="med"/>
            <a:tailEnd type="none" w="med" len="med"/>
          </a:ln>
        </p:spPr>
      </p:cxnSp>
      <p:cxnSp>
        <p:nvCxnSpPr>
          <p:cNvPr id="71" name="Google Shape;71;p8"/>
          <p:cNvCxnSpPr/>
          <p:nvPr/>
        </p:nvCxnSpPr>
        <p:spPr>
          <a:xfrm>
            <a:off x="725650" y="4161600"/>
            <a:ext cx="0" cy="981900"/>
          </a:xfrm>
          <a:prstGeom prst="straightConnector1">
            <a:avLst/>
          </a:prstGeom>
          <a:noFill/>
          <a:ln w="19050" cap="flat" cmpd="sng">
            <a:solidFill>
              <a:schemeClr val="dk2"/>
            </a:solidFill>
            <a:prstDash val="solid"/>
            <a:round/>
            <a:headEnd type="none" w="med" len="med"/>
            <a:tailEnd type="none" w="med" len="med"/>
          </a:ln>
        </p:spPr>
      </p:cxnSp>
      <p:sp>
        <p:nvSpPr>
          <p:cNvPr id="72" name="Google Shape;72;p8"/>
          <p:cNvSpPr txBox="1">
            <a:spLocks noGrp="1"/>
          </p:cNvSpPr>
          <p:nvPr>
            <p:ph type="ctrTitle" idx="2"/>
          </p:nvPr>
        </p:nvSpPr>
        <p:spPr>
          <a:xfrm>
            <a:off x="2788350" y="2875200"/>
            <a:ext cx="3567300" cy="308400"/>
          </a:xfrm>
          <a:prstGeom prst="rect">
            <a:avLst/>
          </a:prstGeom>
        </p:spPr>
        <p:txBody>
          <a:bodyPr spcFirstLastPara="1" wrap="square" lIns="91425" tIns="91425" rIns="91425" bIns="91425" anchor="t" anchorCtr="0">
            <a:noAutofit/>
          </a:bodyPr>
          <a:lstStyle>
            <a:lvl1pPr lvl="0" algn="r" rtl="0">
              <a:spcBef>
                <a:spcPts val="0"/>
              </a:spcBef>
              <a:spcAft>
                <a:spcPts val="0"/>
              </a:spcAft>
              <a:buClr>
                <a:srgbClr val="FAE8DB"/>
              </a:buClr>
              <a:buSzPts val="900"/>
              <a:buNone/>
              <a:defRPr sz="900">
                <a:solidFill>
                  <a:srgbClr val="FAE8DB"/>
                </a:solidFill>
              </a:defRPr>
            </a:lvl1pPr>
            <a:lvl2pPr lvl="1" algn="ctr" rtl="0">
              <a:spcBef>
                <a:spcPts val="0"/>
              </a:spcBef>
              <a:spcAft>
                <a:spcPts val="0"/>
              </a:spcAft>
              <a:buClr>
                <a:srgbClr val="FAE8DB"/>
              </a:buClr>
              <a:buSzPts val="1200"/>
              <a:buNone/>
              <a:defRPr sz="1200">
                <a:solidFill>
                  <a:srgbClr val="FAE8DB"/>
                </a:solidFill>
              </a:defRPr>
            </a:lvl2pPr>
            <a:lvl3pPr lvl="2" algn="ctr" rtl="0">
              <a:spcBef>
                <a:spcPts val="0"/>
              </a:spcBef>
              <a:spcAft>
                <a:spcPts val="0"/>
              </a:spcAft>
              <a:buClr>
                <a:srgbClr val="FAE8DB"/>
              </a:buClr>
              <a:buSzPts val="1200"/>
              <a:buNone/>
              <a:defRPr sz="1200">
                <a:solidFill>
                  <a:srgbClr val="FAE8DB"/>
                </a:solidFill>
              </a:defRPr>
            </a:lvl3pPr>
            <a:lvl4pPr lvl="3" algn="ctr" rtl="0">
              <a:spcBef>
                <a:spcPts val="0"/>
              </a:spcBef>
              <a:spcAft>
                <a:spcPts val="0"/>
              </a:spcAft>
              <a:buClr>
                <a:srgbClr val="FAE8DB"/>
              </a:buClr>
              <a:buSzPts val="1200"/>
              <a:buNone/>
              <a:defRPr sz="1200">
                <a:solidFill>
                  <a:srgbClr val="FAE8DB"/>
                </a:solidFill>
              </a:defRPr>
            </a:lvl4pPr>
            <a:lvl5pPr lvl="4" algn="ctr" rtl="0">
              <a:spcBef>
                <a:spcPts val="0"/>
              </a:spcBef>
              <a:spcAft>
                <a:spcPts val="0"/>
              </a:spcAft>
              <a:buClr>
                <a:srgbClr val="FAE8DB"/>
              </a:buClr>
              <a:buSzPts val="1200"/>
              <a:buNone/>
              <a:defRPr sz="1200">
                <a:solidFill>
                  <a:srgbClr val="FAE8DB"/>
                </a:solidFill>
              </a:defRPr>
            </a:lvl5pPr>
            <a:lvl6pPr lvl="5" algn="ctr" rtl="0">
              <a:spcBef>
                <a:spcPts val="0"/>
              </a:spcBef>
              <a:spcAft>
                <a:spcPts val="0"/>
              </a:spcAft>
              <a:buClr>
                <a:srgbClr val="FAE8DB"/>
              </a:buClr>
              <a:buSzPts val="1200"/>
              <a:buNone/>
              <a:defRPr sz="1200">
                <a:solidFill>
                  <a:srgbClr val="FAE8DB"/>
                </a:solidFill>
              </a:defRPr>
            </a:lvl6pPr>
            <a:lvl7pPr lvl="6" algn="ctr" rtl="0">
              <a:spcBef>
                <a:spcPts val="0"/>
              </a:spcBef>
              <a:spcAft>
                <a:spcPts val="0"/>
              </a:spcAft>
              <a:buClr>
                <a:srgbClr val="FAE8DB"/>
              </a:buClr>
              <a:buSzPts val="1200"/>
              <a:buNone/>
              <a:defRPr sz="1200">
                <a:solidFill>
                  <a:srgbClr val="FAE8DB"/>
                </a:solidFill>
              </a:defRPr>
            </a:lvl7pPr>
            <a:lvl8pPr lvl="7" algn="ctr" rtl="0">
              <a:spcBef>
                <a:spcPts val="0"/>
              </a:spcBef>
              <a:spcAft>
                <a:spcPts val="0"/>
              </a:spcAft>
              <a:buClr>
                <a:srgbClr val="FAE8DB"/>
              </a:buClr>
              <a:buSzPts val="1200"/>
              <a:buNone/>
              <a:defRPr sz="1200">
                <a:solidFill>
                  <a:srgbClr val="FAE8DB"/>
                </a:solidFill>
              </a:defRPr>
            </a:lvl8pPr>
            <a:lvl9pPr lvl="8" algn="ctr" rtl="0">
              <a:spcBef>
                <a:spcPts val="0"/>
              </a:spcBef>
              <a:spcAft>
                <a:spcPts val="0"/>
              </a:spcAft>
              <a:buClr>
                <a:srgbClr val="FAE8DB"/>
              </a:buClr>
              <a:buSzPts val="1200"/>
              <a:buNone/>
              <a:defRPr sz="1200">
                <a:solidFill>
                  <a:srgbClr val="FAE8DB"/>
                </a:solidFill>
              </a:defRPr>
            </a:lvl9pPr>
          </a:lstStyle>
          <a:p>
            <a:endParaRPr/>
          </a:p>
        </p:txBody>
      </p:sp>
      <p:sp>
        <p:nvSpPr>
          <p:cNvPr id="73" name="Google Shape;73;p8"/>
          <p:cNvSpPr txBox="1">
            <a:spLocks noGrp="1"/>
          </p:cNvSpPr>
          <p:nvPr>
            <p:ph type="subTitle" idx="1"/>
          </p:nvPr>
        </p:nvSpPr>
        <p:spPr>
          <a:xfrm flipH="1">
            <a:off x="2454725" y="2268300"/>
            <a:ext cx="4234500" cy="606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rgbClr val="FAE8DB"/>
              </a:buClr>
              <a:buSzPts val="900"/>
              <a:buNone/>
              <a:defRPr sz="900">
                <a:solidFill>
                  <a:srgbClr val="FAE8DB"/>
                </a:solidFill>
              </a:defRPr>
            </a:lvl1pPr>
            <a:lvl2pPr lvl="1" algn="ctr" rtl="0">
              <a:lnSpc>
                <a:spcPct val="100000"/>
              </a:lnSpc>
              <a:spcBef>
                <a:spcPts val="0"/>
              </a:spcBef>
              <a:spcAft>
                <a:spcPts val="0"/>
              </a:spcAft>
              <a:buClr>
                <a:srgbClr val="FAE8DB"/>
              </a:buClr>
              <a:buSzPts val="1000"/>
              <a:buNone/>
              <a:defRPr>
                <a:solidFill>
                  <a:srgbClr val="FAE8DB"/>
                </a:solidFill>
              </a:defRPr>
            </a:lvl2pPr>
            <a:lvl3pPr lvl="2" algn="ctr" rtl="0">
              <a:lnSpc>
                <a:spcPct val="100000"/>
              </a:lnSpc>
              <a:spcBef>
                <a:spcPts val="0"/>
              </a:spcBef>
              <a:spcAft>
                <a:spcPts val="0"/>
              </a:spcAft>
              <a:buClr>
                <a:srgbClr val="FAE8DB"/>
              </a:buClr>
              <a:buSzPts val="1000"/>
              <a:buNone/>
              <a:defRPr>
                <a:solidFill>
                  <a:srgbClr val="FAE8DB"/>
                </a:solidFill>
              </a:defRPr>
            </a:lvl3pPr>
            <a:lvl4pPr lvl="3" algn="ctr" rtl="0">
              <a:lnSpc>
                <a:spcPct val="100000"/>
              </a:lnSpc>
              <a:spcBef>
                <a:spcPts val="0"/>
              </a:spcBef>
              <a:spcAft>
                <a:spcPts val="0"/>
              </a:spcAft>
              <a:buClr>
                <a:srgbClr val="FAE8DB"/>
              </a:buClr>
              <a:buSzPts val="1000"/>
              <a:buNone/>
              <a:defRPr>
                <a:solidFill>
                  <a:srgbClr val="FAE8DB"/>
                </a:solidFill>
              </a:defRPr>
            </a:lvl4pPr>
            <a:lvl5pPr lvl="4" algn="ctr" rtl="0">
              <a:lnSpc>
                <a:spcPct val="100000"/>
              </a:lnSpc>
              <a:spcBef>
                <a:spcPts val="0"/>
              </a:spcBef>
              <a:spcAft>
                <a:spcPts val="0"/>
              </a:spcAft>
              <a:buClr>
                <a:srgbClr val="FAE8DB"/>
              </a:buClr>
              <a:buSzPts val="1000"/>
              <a:buNone/>
              <a:defRPr>
                <a:solidFill>
                  <a:srgbClr val="FAE8DB"/>
                </a:solidFill>
              </a:defRPr>
            </a:lvl5pPr>
            <a:lvl6pPr lvl="5" algn="ctr" rtl="0">
              <a:lnSpc>
                <a:spcPct val="100000"/>
              </a:lnSpc>
              <a:spcBef>
                <a:spcPts val="0"/>
              </a:spcBef>
              <a:spcAft>
                <a:spcPts val="0"/>
              </a:spcAft>
              <a:buClr>
                <a:srgbClr val="FAE8DB"/>
              </a:buClr>
              <a:buSzPts val="1000"/>
              <a:buNone/>
              <a:defRPr>
                <a:solidFill>
                  <a:srgbClr val="FAE8DB"/>
                </a:solidFill>
              </a:defRPr>
            </a:lvl6pPr>
            <a:lvl7pPr lvl="6" algn="ctr" rtl="0">
              <a:lnSpc>
                <a:spcPct val="100000"/>
              </a:lnSpc>
              <a:spcBef>
                <a:spcPts val="0"/>
              </a:spcBef>
              <a:spcAft>
                <a:spcPts val="0"/>
              </a:spcAft>
              <a:buClr>
                <a:srgbClr val="FAE8DB"/>
              </a:buClr>
              <a:buSzPts val="1000"/>
              <a:buNone/>
              <a:defRPr>
                <a:solidFill>
                  <a:srgbClr val="FAE8DB"/>
                </a:solidFill>
              </a:defRPr>
            </a:lvl7pPr>
            <a:lvl8pPr lvl="7" algn="ctr" rtl="0">
              <a:lnSpc>
                <a:spcPct val="100000"/>
              </a:lnSpc>
              <a:spcBef>
                <a:spcPts val="0"/>
              </a:spcBef>
              <a:spcAft>
                <a:spcPts val="0"/>
              </a:spcAft>
              <a:buClr>
                <a:srgbClr val="FAE8DB"/>
              </a:buClr>
              <a:buSzPts val="1000"/>
              <a:buNone/>
              <a:defRPr>
                <a:solidFill>
                  <a:srgbClr val="FAE8DB"/>
                </a:solidFill>
              </a:defRPr>
            </a:lvl8pPr>
            <a:lvl9pPr lvl="8" algn="ctr" rtl="0">
              <a:lnSpc>
                <a:spcPct val="100000"/>
              </a:lnSpc>
              <a:spcBef>
                <a:spcPts val="0"/>
              </a:spcBef>
              <a:spcAft>
                <a:spcPts val="0"/>
              </a:spcAft>
              <a:buClr>
                <a:srgbClr val="FAE8DB"/>
              </a:buClr>
              <a:buSzPts val="1000"/>
              <a:buNone/>
              <a:defRPr>
                <a:solidFill>
                  <a:srgbClr val="FAE8DB"/>
                </a:solidFil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2">
  <p:cSld name="CUSTOM_1_1_1_2_1_1_1_1_1">
    <p:bg>
      <p:bgPr>
        <a:solidFill>
          <a:srgbClr val="F6F2E9"/>
        </a:solidFill>
        <a:effectLst/>
      </p:bgPr>
    </p:bg>
    <p:spTree>
      <p:nvGrpSpPr>
        <p:cNvPr id="1" name="Shape 74"/>
        <p:cNvGrpSpPr/>
        <p:nvPr/>
      </p:nvGrpSpPr>
      <p:grpSpPr>
        <a:xfrm>
          <a:off x="0" y="0"/>
          <a:ext cx="0" cy="0"/>
          <a:chOff x="0" y="0"/>
          <a:chExt cx="0" cy="0"/>
        </a:xfrm>
      </p:grpSpPr>
      <p:sp>
        <p:nvSpPr>
          <p:cNvPr id="75" name="Google Shape;75;p9"/>
          <p:cNvSpPr/>
          <p:nvPr/>
        </p:nvSpPr>
        <p:spPr>
          <a:xfrm>
            <a:off x="0" y="1352150"/>
            <a:ext cx="2922300" cy="3791400"/>
          </a:xfrm>
          <a:prstGeom prst="rect">
            <a:avLst/>
          </a:prstGeom>
          <a:solidFill>
            <a:srgbClr val="C165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9"/>
          <p:cNvSpPr txBox="1">
            <a:spLocks noGrp="1"/>
          </p:cNvSpPr>
          <p:nvPr>
            <p:ph type="title" hasCustomPrompt="1"/>
          </p:nvPr>
        </p:nvSpPr>
        <p:spPr>
          <a:xfrm flipH="1">
            <a:off x="1584550" y="536500"/>
            <a:ext cx="2051100" cy="1280700"/>
          </a:xfrm>
          <a:prstGeom prst="rect">
            <a:avLst/>
          </a:prstGeom>
          <a:noFill/>
        </p:spPr>
        <p:txBody>
          <a:bodyPr spcFirstLastPara="1" wrap="square" lIns="91425" tIns="91425" rIns="91425" bIns="91425" anchor="t" anchorCtr="0">
            <a:noAutofit/>
          </a:bodyPr>
          <a:lstStyle>
            <a:lvl1pPr lvl="0" rtl="0">
              <a:spcBef>
                <a:spcPts val="0"/>
              </a:spcBef>
              <a:spcAft>
                <a:spcPts val="0"/>
              </a:spcAft>
              <a:buSzPts val="7200"/>
              <a:buNone/>
              <a:defRPr sz="7200"/>
            </a:lvl1pPr>
            <a:lvl2pPr lvl="1" rtl="0">
              <a:spcBef>
                <a:spcPts val="0"/>
              </a:spcBef>
              <a:spcAft>
                <a:spcPts val="0"/>
              </a:spcAft>
              <a:buClr>
                <a:srgbClr val="C85C32"/>
              </a:buClr>
              <a:buSzPts val="7200"/>
              <a:buFont typeface="Fira Sans Extra Condensed Medium"/>
              <a:buNone/>
              <a:defRPr sz="7200">
                <a:solidFill>
                  <a:srgbClr val="C85C32"/>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C85C32"/>
              </a:buClr>
              <a:buSzPts val="7200"/>
              <a:buFont typeface="Fira Sans Extra Condensed Medium"/>
              <a:buNone/>
              <a:defRPr sz="7200">
                <a:solidFill>
                  <a:srgbClr val="C85C32"/>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C85C32"/>
              </a:buClr>
              <a:buSzPts val="7200"/>
              <a:buFont typeface="Fira Sans Extra Condensed Medium"/>
              <a:buNone/>
              <a:defRPr sz="7200">
                <a:solidFill>
                  <a:srgbClr val="C85C32"/>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C85C32"/>
              </a:buClr>
              <a:buSzPts val="7200"/>
              <a:buFont typeface="Fira Sans Extra Condensed Medium"/>
              <a:buNone/>
              <a:defRPr sz="7200">
                <a:solidFill>
                  <a:srgbClr val="C85C32"/>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C85C32"/>
              </a:buClr>
              <a:buSzPts val="7200"/>
              <a:buFont typeface="Fira Sans Extra Condensed Medium"/>
              <a:buNone/>
              <a:defRPr sz="7200">
                <a:solidFill>
                  <a:srgbClr val="C85C32"/>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C85C32"/>
              </a:buClr>
              <a:buSzPts val="7200"/>
              <a:buFont typeface="Fira Sans Extra Condensed Medium"/>
              <a:buNone/>
              <a:defRPr sz="7200">
                <a:solidFill>
                  <a:srgbClr val="C85C32"/>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C85C32"/>
              </a:buClr>
              <a:buSzPts val="7200"/>
              <a:buFont typeface="Fira Sans Extra Condensed Medium"/>
              <a:buNone/>
              <a:defRPr sz="7200">
                <a:solidFill>
                  <a:srgbClr val="C85C32"/>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C85C32"/>
              </a:buClr>
              <a:buSzPts val="7200"/>
              <a:buFont typeface="Fira Sans Extra Condensed Medium"/>
              <a:buNone/>
              <a:defRPr sz="7200">
                <a:solidFill>
                  <a:srgbClr val="C85C32"/>
                </a:solidFill>
                <a:latin typeface="Fira Sans Extra Condensed Medium"/>
                <a:ea typeface="Fira Sans Extra Condensed Medium"/>
                <a:cs typeface="Fira Sans Extra Condensed Medium"/>
                <a:sym typeface="Fira Sans Extra Condensed Medium"/>
              </a:defRPr>
            </a:lvl9pPr>
          </a:lstStyle>
          <a:p>
            <a:r>
              <a:t>xx%</a:t>
            </a:r>
          </a:p>
        </p:txBody>
      </p:sp>
      <p:sp>
        <p:nvSpPr>
          <p:cNvPr id="77" name="Google Shape;77;p9"/>
          <p:cNvSpPr txBox="1">
            <a:spLocks noGrp="1"/>
          </p:cNvSpPr>
          <p:nvPr>
            <p:ph type="ctrTitle" idx="2"/>
          </p:nvPr>
        </p:nvSpPr>
        <p:spPr>
          <a:xfrm flipH="1">
            <a:off x="4628725" y="1562893"/>
            <a:ext cx="3294300" cy="1082100"/>
          </a:xfrm>
          <a:prstGeom prst="rect">
            <a:avLst/>
          </a:prstGeom>
        </p:spPr>
        <p:txBody>
          <a:bodyPr spcFirstLastPara="1" wrap="square" lIns="91425" tIns="91425" rIns="91425" bIns="91425" anchor="b" anchorCtr="0">
            <a:noAutofit/>
          </a:bodyPr>
          <a:lstStyle>
            <a:lvl1pPr lvl="0" rtl="0">
              <a:spcBef>
                <a:spcPts val="0"/>
              </a:spcBef>
              <a:spcAft>
                <a:spcPts val="0"/>
              </a:spcAft>
              <a:buSzPts val="6000"/>
              <a:buNone/>
              <a:defRPr sz="6000"/>
            </a:lvl1pPr>
            <a:lvl2pPr lvl="1" algn="r" rtl="0">
              <a:spcBef>
                <a:spcPts val="0"/>
              </a:spcBef>
              <a:spcAft>
                <a:spcPts val="0"/>
              </a:spcAft>
              <a:buClr>
                <a:srgbClr val="434343"/>
              </a:buClr>
              <a:buSzPts val="1600"/>
              <a:buNone/>
              <a:defRPr sz="1600">
                <a:solidFill>
                  <a:srgbClr val="434343"/>
                </a:solidFill>
              </a:defRPr>
            </a:lvl2pPr>
            <a:lvl3pPr lvl="2" algn="r" rtl="0">
              <a:spcBef>
                <a:spcPts val="0"/>
              </a:spcBef>
              <a:spcAft>
                <a:spcPts val="0"/>
              </a:spcAft>
              <a:buClr>
                <a:srgbClr val="434343"/>
              </a:buClr>
              <a:buSzPts val="1600"/>
              <a:buNone/>
              <a:defRPr sz="1600">
                <a:solidFill>
                  <a:srgbClr val="434343"/>
                </a:solidFill>
              </a:defRPr>
            </a:lvl3pPr>
            <a:lvl4pPr lvl="3" algn="r" rtl="0">
              <a:spcBef>
                <a:spcPts val="0"/>
              </a:spcBef>
              <a:spcAft>
                <a:spcPts val="0"/>
              </a:spcAft>
              <a:buClr>
                <a:srgbClr val="434343"/>
              </a:buClr>
              <a:buSzPts val="1600"/>
              <a:buNone/>
              <a:defRPr sz="1600">
                <a:solidFill>
                  <a:srgbClr val="434343"/>
                </a:solidFill>
              </a:defRPr>
            </a:lvl4pPr>
            <a:lvl5pPr lvl="4" algn="r" rtl="0">
              <a:spcBef>
                <a:spcPts val="0"/>
              </a:spcBef>
              <a:spcAft>
                <a:spcPts val="0"/>
              </a:spcAft>
              <a:buClr>
                <a:srgbClr val="434343"/>
              </a:buClr>
              <a:buSzPts val="1600"/>
              <a:buNone/>
              <a:defRPr sz="1600">
                <a:solidFill>
                  <a:srgbClr val="434343"/>
                </a:solidFill>
              </a:defRPr>
            </a:lvl5pPr>
            <a:lvl6pPr lvl="5" algn="r" rtl="0">
              <a:spcBef>
                <a:spcPts val="0"/>
              </a:spcBef>
              <a:spcAft>
                <a:spcPts val="0"/>
              </a:spcAft>
              <a:buClr>
                <a:srgbClr val="434343"/>
              </a:buClr>
              <a:buSzPts val="1600"/>
              <a:buNone/>
              <a:defRPr sz="1600">
                <a:solidFill>
                  <a:srgbClr val="434343"/>
                </a:solidFill>
              </a:defRPr>
            </a:lvl6pPr>
            <a:lvl7pPr lvl="6" algn="r" rtl="0">
              <a:spcBef>
                <a:spcPts val="0"/>
              </a:spcBef>
              <a:spcAft>
                <a:spcPts val="0"/>
              </a:spcAft>
              <a:buClr>
                <a:srgbClr val="434343"/>
              </a:buClr>
              <a:buSzPts val="1600"/>
              <a:buNone/>
              <a:defRPr sz="1600">
                <a:solidFill>
                  <a:srgbClr val="434343"/>
                </a:solidFill>
              </a:defRPr>
            </a:lvl7pPr>
            <a:lvl8pPr lvl="7" algn="r" rtl="0">
              <a:spcBef>
                <a:spcPts val="0"/>
              </a:spcBef>
              <a:spcAft>
                <a:spcPts val="0"/>
              </a:spcAft>
              <a:buClr>
                <a:srgbClr val="434343"/>
              </a:buClr>
              <a:buSzPts val="1600"/>
              <a:buNone/>
              <a:defRPr sz="1600">
                <a:solidFill>
                  <a:srgbClr val="434343"/>
                </a:solidFill>
              </a:defRPr>
            </a:lvl8pPr>
            <a:lvl9pPr lvl="8" algn="r" rtl="0">
              <a:spcBef>
                <a:spcPts val="0"/>
              </a:spcBef>
              <a:spcAft>
                <a:spcPts val="0"/>
              </a:spcAft>
              <a:buClr>
                <a:srgbClr val="434343"/>
              </a:buClr>
              <a:buSzPts val="1600"/>
              <a:buNone/>
              <a:defRPr sz="1600">
                <a:solidFill>
                  <a:srgbClr val="434343"/>
                </a:solidFil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DESIGN">
  <p:cSld name="CUSTOM_1_1_1_2_1_1_1_1_1_1">
    <p:bg>
      <p:bgPr>
        <a:solidFill>
          <a:srgbClr val="F6F2E9"/>
        </a:solidFill>
        <a:effectLst/>
      </p:bgPr>
    </p:bg>
    <p:spTree>
      <p:nvGrpSpPr>
        <p:cNvPr id="1" name="Shape 78"/>
        <p:cNvGrpSpPr/>
        <p:nvPr/>
      </p:nvGrpSpPr>
      <p:grpSpPr>
        <a:xfrm>
          <a:off x="0" y="0"/>
          <a:ext cx="0" cy="0"/>
          <a:chOff x="0" y="0"/>
          <a:chExt cx="0" cy="0"/>
        </a:xfrm>
      </p:grpSpPr>
      <p:sp>
        <p:nvSpPr>
          <p:cNvPr id="79" name="Google Shape;79;p10"/>
          <p:cNvSpPr txBox="1">
            <a:spLocks noGrp="1"/>
          </p:cNvSpPr>
          <p:nvPr>
            <p:ph type="ctrTitle"/>
          </p:nvPr>
        </p:nvSpPr>
        <p:spPr>
          <a:xfrm rot="-5400000">
            <a:off x="-1123975" y="2404575"/>
            <a:ext cx="3699300" cy="327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900"/>
              <a:buNone/>
              <a:defRPr sz="900"/>
            </a:lvl1pPr>
            <a:lvl2pPr lvl="1" algn="ctr" rtl="0">
              <a:spcBef>
                <a:spcPts val="0"/>
              </a:spcBef>
              <a:spcAft>
                <a:spcPts val="0"/>
              </a:spcAft>
              <a:buClr>
                <a:srgbClr val="434343"/>
              </a:buClr>
              <a:buSzPts val="900"/>
              <a:buNone/>
              <a:defRPr sz="900">
                <a:solidFill>
                  <a:srgbClr val="434343"/>
                </a:solidFill>
              </a:defRPr>
            </a:lvl2pPr>
            <a:lvl3pPr lvl="2" algn="ctr" rtl="0">
              <a:spcBef>
                <a:spcPts val="0"/>
              </a:spcBef>
              <a:spcAft>
                <a:spcPts val="0"/>
              </a:spcAft>
              <a:buClr>
                <a:srgbClr val="434343"/>
              </a:buClr>
              <a:buSzPts val="900"/>
              <a:buNone/>
              <a:defRPr sz="900">
                <a:solidFill>
                  <a:srgbClr val="434343"/>
                </a:solidFill>
              </a:defRPr>
            </a:lvl3pPr>
            <a:lvl4pPr lvl="3" algn="ctr" rtl="0">
              <a:spcBef>
                <a:spcPts val="0"/>
              </a:spcBef>
              <a:spcAft>
                <a:spcPts val="0"/>
              </a:spcAft>
              <a:buClr>
                <a:srgbClr val="434343"/>
              </a:buClr>
              <a:buSzPts val="900"/>
              <a:buNone/>
              <a:defRPr sz="900">
                <a:solidFill>
                  <a:srgbClr val="434343"/>
                </a:solidFill>
              </a:defRPr>
            </a:lvl4pPr>
            <a:lvl5pPr lvl="4" algn="ctr" rtl="0">
              <a:spcBef>
                <a:spcPts val="0"/>
              </a:spcBef>
              <a:spcAft>
                <a:spcPts val="0"/>
              </a:spcAft>
              <a:buClr>
                <a:srgbClr val="434343"/>
              </a:buClr>
              <a:buSzPts val="900"/>
              <a:buNone/>
              <a:defRPr sz="900">
                <a:solidFill>
                  <a:srgbClr val="434343"/>
                </a:solidFill>
              </a:defRPr>
            </a:lvl5pPr>
            <a:lvl6pPr lvl="5" algn="ctr" rtl="0">
              <a:spcBef>
                <a:spcPts val="0"/>
              </a:spcBef>
              <a:spcAft>
                <a:spcPts val="0"/>
              </a:spcAft>
              <a:buClr>
                <a:srgbClr val="434343"/>
              </a:buClr>
              <a:buSzPts val="900"/>
              <a:buNone/>
              <a:defRPr sz="900">
                <a:solidFill>
                  <a:srgbClr val="434343"/>
                </a:solidFill>
              </a:defRPr>
            </a:lvl6pPr>
            <a:lvl7pPr lvl="6" algn="ctr" rtl="0">
              <a:spcBef>
                <a:spcPts val="0"/>
              </a:spcBef>
              <a:spcAft>
                <a:spcPts val="0"/>
              </a:spcAft>
              <a:buClr>
                <a:srgbClr val="434343"/>
              </a:buClr>
              <a:buSzPts val="900"/>
              <a:buNone/>
              <a:defRPr sz="900">
                <a:solidFill>
                  <a:srgbClr val="434343"/>
                </a:solidFill>
              </a:defRPr>
            </a:lvl7pPr>
            <a:lvl8pPr lvl="7" algn="ctr" rtl="0">
              <a:spcBef>
                <a:spcPts val="0"/>
              </a:spcBef>
              <a:spcAft>
                <a:spcPts val="0"/>
              </a:spcAft>
              <a:buClr>
                <a:srgbClr val="434343"/>
              </a:buClr>
              <a:buSzPts val="900"/>
              <a:buNone/>
              <a:defRPr sz="900">
                <a:solidFill>
                  <a:srgbClr val="434343"/>
                </a:solidFill>
              </a:defRPr>
            </a:lvl8pPr>
            <a:lvl9pPr lvl="8" algn="ctr" rtl="0">
              <a:spcBef>
                <a:spcPts val="0"/>
              </a:spcBef>
              <a:spcAft>
                <a:spcPts val="0"/>
              </a:spcAft>
              <a:buClr>
                <a:srgbClr val="434343"/>
              </a:buClr>
              <a:buSzPts val="900"/>
              <a:buNone/>
              <a:defRPr sz="900">
                <a:solidFill>
                  <a:srgbClr val="434343"/>
                </a:solidFill>
              </a:defRPr>
            </a:lvl9pPr>
          </a:lstStyle>
          <a:p>
            <a:endParaRPr/>
          </a:p>
        </p:txBody>
      </p:sp>
      <p:cxnSp>
        <p:nvCxnSpPr>
          <p:cNvPr id="80" name="Google Shape;80;p10"/>
          <p:cNvCxnSpPr/>
          <p:nvPr/>
        </p:nvCxnSpPr>
        <p:spPr>
          <a:xfrm>
            <a:off x="725650" y="-7125"/>
            <a:ext cx="0" cy="981900"/>
          </a:xfrm>
          <a:prstGeom prst="straightConnector1">
            <a:avLst/>
          </a:prstGeom>
          <a:noFill/>
          <a:ln w="19050" cap="flat" cmpd="sng">
            <a:solidFill>
              <a:schemeClr val="dk2"/>
            </a:solidFill>
            <a:prstDash val="solid"/>
            <a:round/>
            <a:headEnd type="none" w="med" len="med"/>
            <a:tailEnd type="none" w="med" len="med"/>
          </a:ln>
        </p:spPr>
      </p:cxnSp>
      <p:cxnSp>
        <p:nvCxnSpPr>
          <p:cNvPr id="81" name="Google Shape;81;p10"/>
          <p:cNvCxnSpPr/>
          <p:nvPr/>
        </p:nvCxnSpPr>
        <p:spPr>
          <a:xfrm>
            <a:off x="725650" y="4161600"/>
            <a:ext cx="0" cy="981900"/>
          </a:xfrm>
          <a:prstGeom prst="straightConnector1">
            <a:avLst/>
          </a:prstGeom>
          <a:noFill/>
          <a:ln w="19050" cap="flat" cmpd="sng">
            <a:solidFill>
              <a:schemeClr val="dk2"/>
            </a:solidFill>
            <a:prstDash val="solid"/>
            <a:round/>
            <a:headEnd type="none" w="med" len="med"/>
            <a:tailEnd type="none" w="med" len="med"/>
          </a:ln>
        </p:spPr>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F6F2E9"/>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rgbClr val="596657"/>
              </a:buClr>
              <a:buSzPts val="2800"/>
              <a:buFont typeface="Oswald Regular"/>
              <a:buNone/>
              <a:defRPr sz="2800">
                <a:solidFill>
                  <a:srgbClr val="596657"/>
                </a:solidFill>
                <a:latin typeface="Oswald Regular"/>
                <a:ea typeface="Oswald Regular"/>
                <a:cs typeface="Oswald Regular"/>
                <a:sym typeface="Oswald Regular"/>
              </a:defRPr>
            </a:lvl1pPr>
            <a:lvl2pPr lvl="1">
              <a:spcBef>
                <a:spcPts val="0"/>
              </a:spcBef>
              <a:spcAft>
                <a:spcPts val="0"/>
              </a:spcAft>
              <a:buClr>
                <a:srgbClr val="596657"/>
              </a:buClr>
              <a:buSzPts val="2800"/>
              <a:buFont typeface="Oswald Regular"/>
              <a:buNone/>
              <a:defRPr sz="2800">
                <a:solidFill>
                  <a:srgbClr val="596657"/>
                </a:solidFill>
                <a:latin typeface="Oswald Regular"/>
                <a:ea typeface="Oswald Regular"/>
                <a:cs typeface="Oswald Regular"/>
                <a:sym typeface="Oswald Regular"/>
              </a:defRPr>
            </a:lvl2pPr>
            <a:lvl3pPr lvl="2">
              <a:spcBef>
                <a:spcPts val="0"/>
              </a:spcBef>
              <a:spcAft>
                <a:spcPts val="0"/>
              </a:spcAft>
              <a:buClr>
                <a:srgbClr val="596657"/>
              </a:buClr>
              <a:buSzPts val="2800"/>
              <a:buFont typeface="Oswald Regular"/>
              <a:buNone/>
              <a:defRPr sz="2800">
                <a:solidFill>
                  <a:srgbClr val="596657"/>
                </a:solidFill>
                <a:latin typeface="Oswald Regular"/>
                <a:ea typeface="Oswald Regular"/>
                <a:cs typeface="Oswald Regular"/>
                <a:sym typeface="Oswald Regular"/>
              </a:defRPr>
            </a:lvl3pPr>
            <a:lvl4pPr lvl="3">
              <a:spcBef>
                <a:spcPts val="0"/>
              </a:spcBef>
              <a:spcAft>
                <a:spcPts val="0"/>
              </a:spcAft>
              <a:buClr>
                <a:srgbClr val="596657"/>
              </a:buClr>
              <a:buSzPts val="2800"/>
              <a:buFont typeface="Oswald Regular"/>
              <a:buNone/>
              <a:defRPr sz="2800">
                <a:solidFill>
                  <a:srgbClr val="596657"/>
                </a:solidFill>
                <a:latin typeface="Oswald Regular"/>
                <a:ea typeface="Oswald Regular"/>
                <a:cs typeface="Oswald Regular"/>
                <a:sym typeface="Oswald Regular"/>
              </a:defRPr>
            </a:lvl4pPr>
            <a:lvl5pPr lvl="4">
              <a:spcBef>
                <a:spcPts val="0"/>
              </a:spcBef>
              <a:spcAft>
                <a:spcPts val="0"/>
              </a:spcAft>
              <a:buClr>
                <a:srgbClr val="596657"/>
              </a:buClr>
              <a:buSzPts val="2800"/>
              <a:buFont typeface="Oswald Regular"/>
              <a:buNone/>
              <a:defRPr sz="2800">
                <a:solidFill>
                  <a:srgbClr val="596657"/>
                </a:solidFill>
                <a:latin typeface="Oswald Regular"/>
                <a:ea typeface="Oswald Regular"/>
                <a:cs typeface="Oswald Regular"/>
                <a:sym typeface="Oswald Regular"/>
              </a:defRPr>
            </a:lvl5pPr>
            <a:lvl6pPr lvl="5">
              <a:spcBef>
                <a:spcPts val="0"/>
              </a:spcBef>
              <a:spcAft>
                <a:spcPts val="0"/>
              </a:spcAft>
              <a:buClr>
                <a:srgbClr val="596657"/>
              </a:buClr>
              <a:buSzPts val="2800"/>
              <a:buFont typeface="Oswald Regular"/>
              <a:buNone/>
              <a:defRPr sz="2800">
                <a:solidFill>
                  <a:srgbClr val="596657"/>
                </a:solidFill>
                <a:latin typeface="Oswald Regular"/>
                <a:ea typeface="Oswald Regular"/>
                <a:cs typeface="Oswald Regular"/>
                <a:sym typeface="Oswald Regular"/>
              </a:defRPr>
            </a:lvl6pPr>
            <a:lvl7pPr lvl="6">
              <a:spcBef>
                <a:spcPts val="0"/>
              </a:spcBef>
              <a:spcAft>
                <a:spcPts val="0"/>
              </a:spcAft>
              <a:buClr>
                <a:srgbClr val="596657"/>
              </a:buClr>
              <a:buSzPts val="2800"/>
              <a:buFont typeface="Oswald Regular"/>
              <a:buNone/>
              <a:defRPr sz="2800">
                <a:solidFill>
                  <a:srgbClr val="596657"/>
                </a:solidFill>
                <a:latin typeface="Oswald Regular"/>
                <a:ea typeface="Oswald Regular"/>
                <a:cs typeface="Oswald Regular"/>
                <a:sym typeface="Oswald Regular"/>
              </a:defRPr>
            </a:lvl7pPr>
            <a:lvl8pPr lvl="7">
              <a:spcBef>
                <a:spcPts val="0"/>
              </a:spcBef>
              <a:spcAft>
                <a:spcPts val="0"/>
              </a:spcAft>
              <a:buClr>
                <a:srgbClr val="596657"/>
              </a:buClr>
              <a:buSzPts val="2800"/>
              <a:buFont typeface="Oswald Regular"/>
              <a:buNone/>
              <a:defRPr sz="2800">
                <a:solidFill>
                  <a:srgbClr val="596657"/>
                </a:solidFill>
                <a:latin typeface="Oswald Regular"/>
                <a:ea typeface="Oswald Regular"/>
                <a:cs typeface="Oswald Regular"/>
                <a:sym typeface="Oswald Regular"/>
              </a:defRPr>
            </a:lvl8pPr>
            <a:lvl9pPr lvl="8">
              <a:spcBef>
                <a:spcPts val="0"/>
              </a:spcBef>
              <a:spcAft>
                <a:spcPts val="0"/>
              </a:spcAft>
              <a:buClr>
                <a:srgbClr val="596657"/>
              </a:buClr>
              <a:buSzPts val="2800"/>
              <a:buFont typeface="Oswald Regular"/>
              <a:buNone/>
              <a:defRPr sz="2800">
                <a:solidFill>
                  <a:srgbClr val="596657"/>
                </a:solidFill>
                <a:latin typeface="Oswald Regular"/>
                <a:ea typeface="Oswald Regular"/>
                <a:cs typeface="Oswald Regular"/>
                <a:sym typeface="Oswald Regular"/>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292100" rtl="0">
              <a:lnSpc>
                <a:spcPct val="115000"/>
              </a:lnSpc>
              <a:spcBef>
                <a:spcPts val="0"/>
              </a:spcBef>
              <a:spcAft>
                <a:spcPts val="0"/>
              </a:spcAft>
              <a:buClr>
                <a:srgbClr val="596657"/>
              </a:buClr>
              <a:buSzPts val="1000"/>
              <a:buFont typeface="Source Code Pro"/>
              <a:buChar char="●"/>
              <a:defRPr sz="1000">
                <a:solidFill>
                  <a:srgbClr val="596657"/>
                </a:solidFill>
                <a:latin typeface="Source Code Pro"/>
                <a:ea typeface="Source Code Pro"/>
                <a:cs typeface="Source Code Pro"/>
                <a:sym typeface="Source Code Pro"/>
              </a:defRPr>
            </a:lvl1pPr>
            <a:lvl2pPr marL="914400" lvl="1" indent="-292100" rtl="0">
              <a:lnSpc>
                <a:spcPct val="115000"/>
              </a:lnSpc>
              <a:spcBef>
                <a:spcPts val="1600"/>
              </a:spcBef>
              <a:spcAft>
                <a:spcPts val="0"/>
              </a:spcAft>
              <a:buClr>
                <a:srgbClr val="596657"/>
              </a:buClr>
              <a:buSzPts val="1000"/>
              <a:buFont typeface="Source Code Pro"/>
              <a:buChar char="○"/>
              <a:defRPr sz="1000">
                <a:solidFill>
                  <a:srgbClr val="596657"/>
                </a:solidFill>
                <a:latin typeface="Source Code Pro"/>
                <a:ea typeface="Source Code Pro"/>
                <a:cs typeface="Source Code Pro"/>
                <a:sym typeface="Source Code Pro"/>
              </a:defRPr>
            </a:lvl2pPr>
            <a:lvl3pPr marL="1371600" lvl="2" indent="-292100" rtl="0">
              <a:lnSpc>
                <a:spcPct val="115000"/>
              </a:lnSpc>
              <a:spcBef>
                <a:spcPts val="1600"/>
              </a:spcBef>
              <a:spcAft>
                <a:spcPts val="0"/>
              </a:spcAft>
              <a:buClr>
                <a:srgbClr val="596657"/>
              </a:buClr>
              <a:buSzPts val="1000"/>
              <a:buFont typeface="Source Code Pro"/>
              <a:buChar char="■"/>
              <a:defRPr sz="1000">
                <a:solidFill>
                  <a:srgbClr val="596657"/>
                </a:solidFill>
                <a:latin typeface="Source Code Pro"/>
                <a:ea typeface="Source Code Pro"/>
                <a:cs typeface="Source Code Pro"/>
                <a:sym typeface="Source Code Pro"/>
              </a:defRPr>
            </a:lvl3pPr>
            <a:lvl4pPr marL="1828800" lvl="3" indent="-292100" rtl="0">
              <a:lnSpc>
                <a:spcPct val="115000"/>
              </a:lnSpc>
              <a:spcBef>
                <a:spcPts val="1600"/>
              </a:spcBef>
              <a:spcAft>
                <a:spcPts val="0"/>
              </a:spcAft>
              <a:buClr>
                <a:srgbClr val="596657"/>
              </a:buClr>
              <a:buSzPts val="1000"/>
              <a:buFont typeface="Source Code Pro"/>
              <a:buChar char="●"/>
              <a:defRPr sz="1000">
                <a:solidFill>
                  <a:srgbClr val="596657"/>
                </a:solidFill>
                <a:latin typeface="Source Code Pro"/>
                <a:ea typeface="Source Code Pro"/>
                <a:cs typeface="Source Code Pro"/>
                <a:sym typeface="Source Code Pro"/>
              </a:defRPr>
            </a:lvl4pPr>
            <a:lvl5pPr marL="2286000" lvl="4" indent="-292100" rtl="0">
              <a:lnSpc>
                <a:spcPct val="115000"/>
              </a:lnSpc>
              <a:spcBef>
                <a:spcPts val="1600"/>
              </a:spcBef>
              <a:spcAft>
                <a:spcPts val="0"/>
              </a:spcAft>
              <a:buClr>
                <a:srgbClr val="596657"/>
              </a:buClr>
              <a:buSzPts val="1000"/>
              <a:buFont typeface="Source Code Pro"/>
              <a:buChar char="○"/>
              <a:defRPr sz="1000">
                <a:solidFill>
                  <a:srgbClr val="596657"/>
                </a:solidFill>
                <a:latin typeface="Source Code Pro"/>
                <a:ea typeface="Source Code Pro"/>
                <a:cs typeface="Source Code Pro"/>
                <a:sym typeface="Source Code Pro"/>
              </a:defRPr>
            </a:lvl5pPr>
            <a:lvl6pPr marL="2743200" lvl="5" indent="-292100" rtl="0">
              <a:lnSpc>
                <a:spcPct val="115000"/>
              </a:lnSpc>
              <a:spcBef>
                <a:spcPts val="1600"/>
              </a:spcBef>
              <a:spcAft>
                <a:spcPts val="0"/>
              </a:spcAft>
              <a:buClr>
                <a:srgbClr val="596657"/>
              </a:buClr>
              <a:buSzPts val="1000"/>
              <a:buFont typeface="Source Code Pro"/>
              <a:buChar char="■"/>
              <a:defRPr sz="1000">
                <a:solidFill>
                  <a:srgbClr val="596657"/>
                </a:solidFill>
                <a:latin typeface="Source Code Pro"/>
                <a:ea typeface="Source Code Pro"/>
                <a:cs typeface="Source Code Pro"/>
                <a:sym typeface="Source Code Pro"/>
              </a:defRPr>
            </a:lvl6pPr>
            <a:lvl7pPr marL="3200400" lvl="6" indent="-292100" rtl="0">
              <a:lnSpc>
                <a:spcPct val="115000"/>
              </a:lnSpc>
              <a:spcBef>
                <a:spcPts val="1600"/>
              </a:spcBef>
              <a:spcAft>
                <a:spcPts val="0"/>
              </a:spcAft>
              <a:buClr>
                <a:srgbClr val="596657"/>
              </a:buClr>
              <a:buSzPts val="1000"/>
              <a:buFont typeface="Source Code Pro"/>
              <a:buChar char="●"/>
              <a:defRPr sz="1000">
                <a:solidFill>
                  <a:srgbClr val="596657"/>
                </a:solidFill>
                <a:latin typeface="Source Code Pro"/>
                <a:ea typeface="Source Code Pro"/>
                <a:cs typeface="Source Code Pro"/>
                <a:sym typeface="Source Code Pro"/>
              </a:defRPr>
            </a:lvl7pPr>
            <a:lvl8pPr marL="3657600" lvl="7" indent="-292100" rtl="0">
              <a:lnSpc>
                <a:spcPct val="115000"/>
              </a:lnSpc>
              <a:spcBef>
                <a:spcPts val="1600"/>
              </a:spcBef>
              <a:spcAft>
                <a:spcPts val="0"/>
              </a:spcAft>
              <a:buClr>
                <a:srgbClr val="596657"/>
              </a:buClr>
              <a:buSzPts val="1000"/>
              <a:buFont typeface="Source Code Pro"/>
              <a:buChar char="○"/>
              <a:defRPr sz="1000">
                <a:solidFill>
                  <a:srgbClr val="596657"/>
                </a:solidFill>
                <a:latin typeface="Source Code Pro"/>
                <a:ea typeface="Source Code Pro"/>
                <a:cs typeface="Source Code Pro"/>
                <a:sym typeface="Source Code Pro"/>
              </a:defRPr>
            </a:lvl8pPr>
            <a:lvl9pPr marL="4114800" lvl="8" indent="-292100" rtl="0">
              <a:lnSpc>
                <a:spcPct val="115000"/>
              </a:lnSpc>
              <a:spcBef>
                <a:spcPts val="1600"/>
              </a:spcBef>
              <a:spcAft>
                <a:spcPts val="1600"/>
              </a:spcAft>
              <a:buClr>
                <a:srgbClr val="596657"/>
              </a:buClr>
              <a:buSzPts val="1000"/>
              <a:buFont typeface="Source Code Pro"/>
              <a:buChar char="■"/>
              <a:defRPr sz="1000">
                <a:solidFill>
                  <a:srgbClr val="596657"/>
                </a:solidFill>
                <a:latin typeface="Source Code Pro"/>
                <a:ea typeface="Source Code Pro"/>
                <a:cs typeface="Source Code Pro"/>
                <a:sym typeface="Source Code Pro"/>
              </a:defRPr>
            </a:lvl9pPr>
          </a:lstStyle>
          <a:p>
            <a:endParaRPr/>
          </a:p>
        </p:txBody>
      </p:sp>
      <p:sp>
        <p:nvSpPr>
          <p:cNvPr id="8" name="Google Shape;8;p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algn="r">
              <a:buNone/>
              <a:defRPr sz="1300">
                <a:solidFill>
                  <a:srgbClr val="666666"/>
                </a:solidFill>
                <a:latin typeface="Roboto Slab Regular"/>
                <a:ea typeface="Roboto Slab Regular"/>
                <a:cs typeface="Roboto Slab Regular"/>
                <a:sym typeface="Roboto Slab Regular"/>
              </a:defRPr>
            </a:lvl1pPr>
            <a:lvl2pPr lvl="1" algn="r">
              <a:buNone/>
              <a:defRPr sz="1300">
                <a:solidFill>
                  <a:srgbClr val="666666"/>
                </a:solidFill>
                <a:latin typeface="Roboto Slab Regular"/>
                <a:ea typeface="Roboto Slab Regular"/>
                <a:cs typeface="Roboto Slab Regular"/>
                <a:sym typeface="Roboto Slab Regular"/>
              </a:defRPr>
            </a:lvl2pPr>
            <a:lvl3pPr lvl="2" algn="r">
              <a:buNone/>
              <a:defRPr sz="1300">
                <a:solidFill>
                  <a:srgbClr val="666666"/>
                </a:solidFill>
                <a:latin typeface="Roboto Slab Regular"/>
                <a:ea typeface="Roboto Slab Regular"/>
                <a:cs typeface="Roboto Slab Regular"/>
                <a:sym typeface="Roboto Slab Regular"/>
              </a:defRPr>
            </a:lvl3pPr>
            <a:lvl4pPr lvl="3" algn="r">
              <a:buNone/>
              <a:defRPr sz="1300">
                <a:solidFill>
                  <a:srgbClr val="666666"/>
                </a:solidFill>
                <a:latin typeface="Roboto Slab Regular"/>
                <a:ea typeface="Roboto Slab Regular"/>
                <a:cs typeface="Roboto Slab Regular"/>
                <a:sym typeface="Roboto Slab Regular"/>
              </a:defRPr>
            </a:lvl4pPr>
            <a:lvl5pPr lvl="4" algn="r">
              <a:buNone/>
              <a:defRPr sz="1300">
                <a:solidFill>
                  <a:srgbClr val="666666"/>
                </a:solidFill>
                <a:latin typeface="Roboto Slab Regular"/>
                <a:ea typeface="Roboto Slab Regular"/>
                <a:cs typeface="Roboto Slab Regular"/>
                <a:sym typeface="Roboto Slab Regular"/>
              </a:defRPr>
            </a:lvl5pPr>
            <a:lvl6pPr lvl="5" algn="r">
              <a:buNone/>
              <a:defRPr sz="1300">
                <a:solidFill>
                  <a:srgbClr val="666666"/>
                </a:solidFill>
                <a:latin typeface="Roboto Slab Regular"/>
                <a:ea typeface="Roboto Slab Regular"/>
                <a:cs typeface="Roboto Slab Regular"/>
                <a:sym typeface="Roboto Slab Regular"/>
              </a:defRPr>
            </a:lvl6pPr>
            <a:lvl7pPr lvl="6" algn="r">
              <a:buNone/>
              <a:defRPr sz="1300">
                <a:solidFill>
                  <a:srgbClr val="666666"/>
                </a:solidFill>
                <a:latin typeface="Roboto Slab Regular"/>
                <a:ea typeface="Roboto Slab Regular"/>
                <a:cs typeface="Roboto Slab Regular"/>
                <a:sym typeface="Roboto Slab Regular"/>
              </a:defRPr>
            </a:lvl7pPr>
            <a:lvl8pPr lvl="7" algn="r">
              <a:buNone/>
              <a:defRPr sz="1300">
                <a:solidFill>
                  <a:srgbClr val="666666"/>
                </a:solidFill>
                <a:latin typeface="Roboto Slab Regular"/>
                <a:ea typeface="Roboto Slab Regular"/>
                <a:cs typeface="Roboto Slab Regular"/>
                <a:sym typeface="Roboto Slab Regular"/>
              </a:defRPr>
            </a:lvl8pPr>
            <a:lvl9pPr lvl="8" algn="r">
              <a:buNone/>
              <a:defRPr sz="1300">
                <a:solidFill>
                  <a:srgbClr val="666666"/>
                </a:solidFill>
                <a:latin typeface="Roboto Slab Regular"/>
                <a:ea typeface="Roboto Slab Regular"/>
                <a:cs typeface="Roboto Slab Regular"/>
                <a:sym typeface="Roboto Slab Regular"/>
              </a:defRPr>
            </a:lvl9pPr>
          </a:lstStyle>
          <a:p>
            <a:pPr marL="0" lvl="0" indent="0" algn="r" rtl="0">
              <a:spcBef>
                <a:spcPts val="0"/>
              </a:spcBef>
              <a:spcAft>
                <a:spcPts val="0"/>
              </a:spcAft>
              <a:buNone/>
            </a:pPr>
            <a:fld id="{00000000-1234-1234-1234-123412341234}" type="slidenum">
              <a:rPr lang="e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9.xml"/><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9.xml"/><Relationship Id="rId5" Type="http://schemas.openxmlformats.org/officeDocument/2006/relationships/image" Target="../media/image28.png"/><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0.png"/><Relationship Id="rId2" Type="http://schemas.openxmlformats.org/officeDocument/2006/relationships/notesSlide" Target="../notesSlides/notesSlide26.xml"/><Relationship Id="rId1" Type="http://schemas.openxmlformats.org/officeDocument/2006/relationships/slideLayout" Target="../slideLayouts/slideLayout14.xml"/><Relationship Id="rId6" Type="http://schemas.openxmlformats.org/officeDocument/2006/relationships/customXml" Target="../ink/ink2.xml"/><Relationship Id="rId5" Type="http://schemas.openxmlformats.org/officeDocument/2006/relationships/image" Target="../media/image39.png"/><Relationship Id="rId4" Type="http://schemas.openxmlformats.org/officeDocument/2006/relationships/customXml" Target="../ink/ink1.xml"/></Relationships>
</file>

<file path=ppt/slides/_rels/slide27.xml.rels><?xml version="1.0" encoding="UTF-8" standalone="yes"?>
<Relationships xmlns="http://schemas.openxmlformats.org/package/2006/relationships"><Relationship Id="rId3" Type="http://schemas.openxmlformats.org/officeDocument/2006/relationships/customXml" Target="../ink/ink3.xml"/><Relationship Id="rId2" Type="http://schemas.openxmlformats.org/officeDocument/2006/relationships/notesSlide" Target="../notesSlides/notesSlide27.xml"/><Relationship Id="rId1" Type="http://schemas.openxmlformats.org/officeDocument/2006/relationships/slideLayout" Target="../slideLayouts/slideLayout9.xml"/><Relationship Id="rId5" Type="http://schemas.openxmlformats.org/officeDocument/2006/relationships/image" Target="../media/image42.png"/><Relationship Id="rId4" Type="http://schemas.openxmlformats.org/officeDocument/2006/relationships/image" Target="../media/image41.png"/></Relationships>
</file>

<file path=ppt/slides/_rels/slide2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44.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0.xml"/><Relationship Id="rId1" Type="http://schemas.openxmlformats.org/officeDocument/2006/relationships/slideLayout" Target="../slideLayouts/slideLayout6.xml"/><Relationship Id="rId4" Type="http://schemas.openxmlformats.org/officeDocument/2006/relationships/image" Target="../media/image46.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2.xml"/><Relationship Id="rId1" Type="http://schemas.openxmlformats.org/officeDocument/2006/relationships/slideLayout" Target="../slideLayouts/slideLayout6.xml"/><Relationship Id="rId4" Type="http://schemas.openxmlformats.org/officeDocument/2006/relationships/image" Target="../media/image48.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4.xml"/><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notesSlide" Target="../notesSlides/notesSlide35.xml"/><Relationship Id="rId1" Type="http://schemas.openxmlformats.org/officeDocument/2006/relationships/slideLayout" Target="../slideLayouts/slideLayout9.xml"/><Relationship Id="rId5" Type="http://schemas.openxmlformats.org/officeDocument/2006/relationships/image" Target="../media/image52.jpg"/><Relationship Id="rId4" Type="http://schemas.openxmlformats.org/officeDocument/2006/relationships/image" Target="../media/image51.jpg"/></Relationships>
</file>

<file path=ppt/slides/_rels/slide3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6.xml"/><Relationship Id="rId1" Type="http://schemas.openxmlformats.org/officeDocument/2006/relationships/slideLayout" Target="../slideLayouts/slideLayout9.xml"/><Relationship Id="rId4" Type="http://schemas.openxmlformats.org/officeDocument/2006/relationships/image" Target="../media/image54.png"/></Relationships>
</file>

<file path=ppt/slides/_rels/slide37.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notesSlide" Target="../notesSlides/notesSlide37.xml"/><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notesSlide" Target="../notesSlides/notesSlide38.xml"/><Relationship Id="rId1" Type="http://schemas.openxmlformats.org/officeDocument/2006/relationships/slideLayout" Target="../slideLayouts/slideLayout14.xml"/><Relationship Id="rId4" Type="http://schemas.openxmlformats.org/officeDocument/2006/relationships/image" Target="../media/image57.jp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3" Type="http://schemas.openxmlformats.org/officeDocument/2006/relationships/image" Target="../media/image58.jpg"/><Relationship Id="rId2" Type="http://schemas.openxmlformats.org/officeDocument/2006/relationships/notesSlide" Target="../notesSlides/notesSlide44.xml"/><Relationship Id="rId1" Type="http://schemas.openxmlformats.org/officeDocument/2006/relationships/slideLayout" Target="../slideLayouts/slideLayout14.xml"/><Relationship Id="rId5" Type="http://schemas.openxmlformats.org/officeDocument/2006/relationships/image" Target="../media/image59.jpg"/><Relationship Id="rId4" Type="http://schemas.openxmlformats.org/officeDocument/2006/relationships/hyperlink" Target="http://www.youtube.com/watch?v=pVZ2NShfCE8" TargetMode="External"/></Relationships>
</file>

<file path=ppt/slides/_rels/slide45.xml.rels><?xml version="1.0" encoding="UTF-8" standalone="yes"?>
<Relationships xmlns="http://schemas.openxmlformats.org/package/2006/relationships"><Relationship Id="rId3" Type="http://schemas.openxmlformats.org/officeDocument/2006/relationships/image" Target="../media/image60.jpg"/><Relationship Id="rId2" Type="http://schemas.openxmlformats.org/officeDocument/2006/relationships/notesSlide" Target="../notesSlides/notesSlide45.xml"/><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9.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134"/>
        <p:cNvGrpSpPr/>
        <p:nvPr/>
      </p:nvGrpSpPr>
      <p:grpSpPr>
        <a:xfrm>
          <a:off x="0" y="0"/>
          <a:ext cx="0" cy="0"/>
          <a:chOff x="0" y="0"/>
          <a:chExt cx="0" cy="0"/>
        </a:xfrm>
      </p:grpSpPr>
      <p:pic>
        <p:nvPicPr>
          <p:cNvPr id="135" name="Google Shape;135;p23"/>
          <p:cNvPicPr preferRelativeResize="0"/>
          <p:nvPr/>
        </p:nvPicPr>
        <p:blipFill rotWithShape="1">
          <a:blip r:embed="rId3">
            <a:alphaModFix/>
          </a:blip>
          <a:srcRect l="14393" t="4369" r="8099" b="30313"/>
          <a:stretch/>
        </p:blipFill>
        <p:spPr>
          <a:xfrm>
            <a:off x="0" y="0"/>
            <a:ext cx="9144003" cy="5143502"/>
          </a:xfrm>
          <a:prstGeom prst="rect">
            <a:avLst/>
          </a:prstGeom>
          <a:noFill/>
          <a:ln>
            <a:noFill/>
          </a:ln>
        </p:spPr>
      </p:pic>
      <p:sp>
        <p:nvSpPr>
          <p:cNvPr id="136" name="Google Shape;136;p23"/>
          <p:cNvSpPr txBox="1">
            <a:spLocks noGrp="1"/>
          </p:cNvSpPr>
          <p:nvPr>
            <p:ph type="subTitle" idx="1"/>
          </p:nvPr>
        </p:nvSpPr>
        <p:spPr>
          <a:xfrm flipH="1">
            <a:off x="1631175" y="1689225"/>
            <a:ext cx="5612700" cy="909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2700">
                <a:solidFill>
                  <a:srgbClr val="FFF3EB"/>
                </a:solidFill>
              </a:rPr>
              <a:t>- </a:t>
            </a:r>
            <a:r>
              <a:rPr lang="es" sz="1700">
                <a:solidFill>
                  <a:srgbClr val="FFF3EB"/>
                </a:solidFill>
              </a:rPr>
              <a:t> </a:t>
            </a:r>
            <a:r>
              <a:rPr lang="es" sz="2800" b="1" i="1">
                <a:solidFill>
                  <a:schemeClr val="lt1"/>
                </a:solidFill>
                <a:latin typeface="Comic Sans MS"/>
                <a:ea typeface="Comic Sans MS"/>
                <a:cs typeface="Comic Sans MS"/>
                <a:sym typeface="Comic Sans MS"/>
              </a:rPr>
              <a:t>Hotel Booking Demand</a:t>
            </a:r>
            <a:r>
              <a:rPr lang="es" sz="2300" b="1" i="1">
                <a:solidFill>
                  <a:schemeClr val="lt1"/>
                </a:solidFill>
                <a:latin typeface="Comic Sans MS"/>
                <a:ea typeface="Comic Sans MS"/>
                <a:cs typeface="Comic Sans MS"/>
                <a:sym typeface="Comic Sans MS"/>
              </a:rPr>
              <a:t> </a:t>
            </a:r>
            <a:r>
              <a:rPr lang="es" sz="2700">
                <a:solidFill>
                  <a:srgbClr val="FFF3EB"/>
                </a:solidFill>
              </a:rPr>
              <a:t>-</a:t>
            </a:r>
            <a:endParaRPr sz="2700">
              <a:solidFill>
                <a:srgbClr val="FFF3EB"/>
              </a:solidFill>
            </a:endParaRPr>
          </a:p>
        </p:txBody>
      </p:sp>
      <p:sp>
        <p:nvSpPr>
          <p:cNvPr id="137" name="Google Shape;137;p23"/>
          <p:cNvSpPr/>
          <p:nvPr/>
        </p:nvSpPr>
        <p:spPr>
          <a:xfrm>
            <a:off x="-846" y="0"/>
            <a:ext cx="434400" cy="2052900"/>
          </a:xfrm>
          <a:prstGeom prst="rect">
            <a:avLst/>
          </a:prstGeom>
          <a:solidFill>
            <a:srgbClr val="C165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23"/>
          <p:cNvSpPr/>
          <p:nvPr/>
        </p:nvSpPr>
        <p:spPr>
          <a:xfrm rot="-5400000">
            <a:off x="7784025" y="3048550"/>
            <a:ext cx="393000" cy="2210400"/>
          </a:xfrm>
          <a:prstGeom prst="rect">
            <a:avLst/>
          </a:prstGeom>
          <a:solidFill>
            <a:srgbClr val="C165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23"/>
          <p:cNvSpPr txBox="1"/>
          <p:nvPr/>
        </p:nvSpPr>
        <p:spPr>
          <a:xfrm rot="-1200">
            <a:off x="6761325" y="3794200"/>
            <a:ext cx="2578500" cy="49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1200">
                <a:solidFill>
                  <a:schemeClr val="lt1"/>
                </a:solidFill>
                <a:latin typeface="Source Code Pro"/>
                <a:ea typeface="Source Code Pro"/>
                <a:cs typeface="Source Code Pro"/>
                <a:sym typeface="Source Code Pro"/>
              </a:rPr>
              <a:t>Group 2 :  </a:t>
            </a:r>
            <a:endParaRPr sz="1200">
              <a:solidFill>
                <a:schemeClr val="lt1"/>
              </a:solidFill>
              <a:latin typeface="Source Code Pro"/>
              <a:ea typeface="Source Code Pro"/>
              <a:cs typeface="Source Code Pro"/>
              <a:sym typeface="Source Code Pro"/>
            </a:endParaRPr>
          </a:p>
          <a:p>
            <a:pPr marL="0" lvl="0" indent="0" algn="l" rtl="0">
              <a:spcBef>
                <a:spcPts val="0"/>
              </a:spcBef>
              <a:spcAft>
                <a:spcPts val="0"/>
              </a:spcAft>
              <a:buNone/>
            </a:pPr>
            <a:r>
              <a:rPr lang="es" sz="1200">
                <a:solidFill>
                  <a:schemeClr val="lt1"/>
                </a:solidFill>
                <a:latin typeface="Source Code Pro"/>
                <a:ea typeface="Source Code Pro"/>
                <a:cs typeface="Source Code Pro"/>
                <a:sym typeface="Source Code Pro"/>
              </a:rPr>
              <a:t>Eddy,Oillio, David,Jeff</a:t>
            </a:r>
            <a:endParaRPr sz="1200" b="1">
              <a:latin typeface="Source Code Pro"/>
              <a:ea typeface="Source Code Pro"/>
              <a:cs typeface="Source Code Pro"/>
              <a:sym typeface="Source Code Pro"/>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pic>
        <p:nvPicPr>
          <p:cNvPr id="285" name="Google Shape;285;p32"/>
          <p:cNvPicPr preferRelativeResize="0"/>
          <p:nvPr/>
        </p:nvPicPr>
        <p:blipFill>
          <a:blip r:embed="rId3">
            <a:alphaModFix/>
          </a:blip>
          <a:stretch>
            <a:fillRect/>
          </a:stretch>
        </p:blipFill>
        <p:spPr>
          <a:xfrm>
            <a:off x="562025" y="1460675"/>
            <a:ext cx="8429625" cy="2647950"/>
          </a:xfrm>
          <a:prstGeom prst="rect">
            <a:avLst/>
          </a:prstGeom>
          <a:noFill/>
          <a:ln>
            <a:noFill/>
          </a:ln>
        </p:spPr>
      </p:pic>
      <p:sp>
        <p:nvSpPr>
          <p:cNvPr id="286" name="Google Shape;286;p32"/>
          <p:cNvSpPr/>
          <p:nvPr/>
        </p:nvSpPr>
        <p:spPr>
          <a:xfrm flipH="1">
            <a:off x="275000" y="1761425"/>
            <a:ext cx="2788800" cy="2347200"/>
          </a:xfrm>
          <a:prstGeom prst="ellipse">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p33"/>
          <p:cNvSpPr txBox="1">
            <a:spLocks noGrp="1"/>
          </p:cNvSpPr>
          <p:nvPr>
            <p:ph type="ctrTitle"/>
          </p:nvPr>
        </p:nvSpPr>
        <p:spPr>
          <a:xfrm rot="-5400000">
            <a:off x="-1123975" y="2404575"/>
            <a:ext cx="3699300" cy="327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a:t>Cancellation of date</a:t>
            </a:r>
            <a:endParaRPr/>
          </a:p>
        </p:txBody>
      </p:sp>
      <p:sp>
        <p:nvSpPr>
          <p:cNvPr id="292" name="Google Shape;292;p33"/>
          <p:cNvSpPr/>
          <p:nvPr/>
        </p:nvSpPr>
        <p:spPr>
          <a:xfrm>
            <a:off x="7113775" y="0"/>
            <a:ext cx="661500" cy="4233300"/>
          </a:xfrm>
          <a:prstGeom prst="rect">
            <a:avLst/>
          </a:prstGeom>
          <a:solidFill>
            <a:srgbClr val="C165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33"/>
          <p:cNvSpPr txBox="1"/>
          <p:nvPr/>
        </p:nvSpPr>
        <p:spPr>
          <a:xfrm>
            <a:off x="1962625" y="3489550"/>
            <a:ext cx="327300" cy="212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Source Code Pro"/>
              <a:ea typeface="Source Code Pro"/>
              <a:cs typeface="Source Code Pro"/>
              <a:sym typeface="Source Code Pro"/>
            </a:endParaRPr>
          </a:p>
        </p:txBody>
      </p:sp>
      <p:cxnSp>
        <p:nvCxnSpPr>
          <p:cNvPr id="300" name="Google Shape;300;p33"/>
          <p:cNvCxnSpPr/>
          <p:nvPr/>
        </p:nvCxnSpPr>
        <p:spPr>
          <a:xfrm>
            <a:off x="3424050" y="2225450"/>
            <a:ext cx="324900" cy="0"/>
          </a:xfrm>
          <a:prstGeom prst="straightConnector1">
            <a:avLst/>
          </a:prstGeom>
          <a:noFill/>
          <a:ln w="9525" cap="flat" cmpd="sng">
            <a:solidFill>
              <a:schemeClr val="dk2"/>
            </a:solidFill>
            <a:prstDash val="solid"/>
            <a:round/>
            <a:headEnd type="none" w="med" len="med"/>
            <a:tailEnd type="none" w="med" len="med"/>
          </a:ln>
        </p:spPr>
      </p:cxnSp>
      <p:cxnSp>
        <p:nvCxnSpPr>
          <p:cNvPr id="301" name="Google Shape;301;p33"/>
          <p:cNvCxnSpPr/>
          <p:nvPr/>
        </p:nvCxnSpPr>
        <p:spPr>
          <a:xfrm flipH="1">
            <a:off x="4301675" y="2831000"/>
            <a:ext cx="7500" cy="484500"/>
          </a:xfrm>
          <a:prstGeom prst="straightConnector1">
            <a:avLst/>
          </a:prstGeom>
          <a:noFill/>
          <a:ln w="9525" cap="flat" cmpd="sng">
            <a:solidFill>
              <a:schemeClr val="dk2"/>
            </a:solidFill>
            <a:prstDash val="solid"/>
            <a:round/>
            <a:headEnd type="none" w="med" len="med"/>
            <a:tailEnd type="none" w="med" len="med"/>
          </a:ln>
        </p:spPr>
      </p:cxnSp>
      <p:sp>
        <p:nvSpPr>
          <p:cNvPr id="302" name="Google Shape;302;p33"/>
          <p:cNvSpPr txBox="1"/>
          <p:nvPr/>
        </p:nvSpPr>
        <p:spPr>
          <a:xfrm>
            <a:off x="3953425" y="3429025"/>
            <a:ext cx="2308800" cy="108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Comic Sans MS"/>
              <a:ea typeface="Comic Sans MS"/>
              <a:cs typeface="Comic Sans MS"/>
              <a:sym typeface="Comic Sans MS"/>
            </a:endParaRPr>
          </a:p>
        </p:txBody>
      </p:sp>
      <p:pic>
        <p:nvPicPr>
          <p:cNvPr id="2" name="Picture 1">
            <a:extLst>
              <a:ext uri="{FF2B5EF4-FFF2-40B4-BE49-F238E27FC236}">
                <a16:creationId xmlns:a16="http://schemas.microsoft.com/office/drawing/2014/main" id="{1A83F452-9BB5-8747-8959-1E31D7824937}"/>
              </a:ext>
            </a:extLst>
          </p:cNvPr>
          <p:cNvPicPr>
            <a:picLocks noChangeAspect="1"/>
          </p:cNvPicPr>
          <p:nvPr/>
        </p:nvPicPr>
        <p:blipFill>
          <a:blip r:embed="rId3"/>
          <a:stretch>
            <a:fillRect/>
          </a:stretch>
        </p:blipFill>
        <p:spPr>
          <a:xfrm>
            <a:off x="1150570" y="1394823"/>
            <a:ext cx="5701959" cy="2872353"/>
          </a:xfrm>
          <a:prstGeom prst="rect">
            <a:avLst/>
          </a:prstGeom>
        </p:spPr>
      </p:pic>
      <p:sp>
        <p:nvSpPr>
          <p:cNvPr id="15" name="Google Shape;294;p33">
            <a:extLst>
              <a:ext uri="{FF2B5EF4-FFF2-40B4-BE49-F238E27FC236}">
                <a16:creationId xmlns:a16="http://schemas.microsoft.com/office/drawing/2014/main" id="{7AB81BE5-C01C-C741-A00C-C8C5CFBD8A8D}"/>
              </a:ext>
            </a:extLst>
          </p:cNvPr>
          <p:cNvSpPr/>
          <p:nvPr/>
        </p:nvSpPr>
        <p:spPr>
          <a:xfrm flipH="1">
            <a:off x="5923176" y="2124089"/>
            <a:ext cx="327300" cy="1723800"/>
          </a:xfrm>
          <a:prstGeom prst="ellipse">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95;p33">
            <a:extLst>
              <a:ext uri="{FF2B5EF4-FFF2-40B4-BE49-F238E27FC236}">
                <a16:creationId xmlns:a16="http://schemas.microsoft.com/office/drawing/2014/main" id="{A507AA38-C331-634A-B64E-017BFB98BB98}"/>
              </a:ext>
            </a:extLst>
          </p:cNvPr>
          <p:cNvSpPr/>
          <p:nvPr/>
        </p:nvSpPr>
        <p:spPr>
          <a:xfrm flipH="1">
            <a:off x="1466124" y="1847299"/>
            <a:ext cx="391800" cy="1967400"/>
          </a:xfrm>
          <a:prstGeom prst="ellipse">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34"/>
          <p:cNvSpPr txBox="1">
            <a:spLocks noGrp="1"/>
          </p:cNvSpPr>
          <p:nvPr>
            <p:ph type="ctrTitle"/>
          </p:nvPr>
        </p:nvSpPr>
        <p:spPr>
          <a:xfrm rot="-5400000">
            <a:off x="-1123975" y="2404575"/>
            <a:ext cx="3699300" cy="327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2" name="Picture 1">
            <a:extLst>
              <a:ext uri="{FF2B5EF4-FFF2-40B4-BE49-F238E27FC236}">
                <a16:creationId xmlns:a16="http://schemas.microsoft.com/office/drawing/2014/main" id="{6410ECE5-B2C5-044C-BE1D-C4D1D186B9D2}"/>
              </a:ext>
            </a:extLst>
          </p:cNvPr>
          <p:cNvPicPr>
            <a:picLocks noChangeAspect="1"/>
          </p:cNvPicPr>
          <p:nvPr/>
        </p:nvPicPr>
        <p:blipFill>
          <a:blip r:embed="rId3"/>
          <a:stretch>
            <a:fillRect/>
          </a:stretch>
        </p:blipFill>
        <p:spPr>
          <a:xfrm>
            <a:off x="1223027" y="302248"/>
            <a:ext cx="3599696" cy="2495550"/>
          </a:xfrm>
          <a:prstGeom prst="rect">
            <a:avLst/>
          </a:prstGeom>
        </p:spPr>
      </p:pic>
      <p:pic>
        <p:nvPicPr>
          <p:cNvPr id="3" name="Picture 2">
            <a:extLst>
              <a:ext uri="{FF2B5EF4-FFF2-40B4-BE49-F238E27FC236}">
                <a16:creationId xmlns:a16="http://schemas.microsoft.com/office/drawing/2014/main" id="{74124AF0-9322-7D46-9267-0D53B510CC2A}"/>
              </a:ext>
            </a:extLst>
          </p:cNvPr>
          <p:cNvPicPr>
            <a:picLocks noChangeAspect="1"/>
          </p:cNvPicPr>
          <p:nvPr/>
        </p:nvPicPr>
        <p:blipFill>
          <a:blip r:embed="rId4"/>
          <a:stretch>
            <a:fillRect/>
          </a:stretch>
        </p:blipFill>
        <p:spPr>
          <a:xfrm>
            <a:off x="4932229" y="2356384"/>
            <a:ext cx="3725561" cy="2711272"/>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Google Shape;314;p35"/>
          <p:cNvSpPr txBox="1">
            <a:spLocks noGrp="1"/>
          </p:cNvSpPr>
          <p:nvPr>
            <p:ph type="ctrTitle"/>
          </p:nvPr>
        </p:nvSpPr>
        <p:spPr>
          <a:xfrm rot="-5400000">
            <a:off x="-1123975" y="2404575"/>
            <a:ext cx="3699300" cy="327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315" name="Google Shape;315;p35"/>
          <p:cNvPicPr preferRelativeResize="0"/>
          <p:nvPr/>
        </p:nvPicPr>
        <p:blipFill>
          <a:blip r:embed="rId3">
            <a:alphaModFix/>
          </a:blip>
          <a:stretch>
            <a:fillRect/>
          </a:stretch>
        </p:blipFill>
        <p:spPr>
          <a:xfrm>
            <a:off x="1793175" y="1246050"/>
            <a:ext cx="5772150" cy="31718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Google Shape;320;p36"/>
          <p:cNvSpPr txBox="1">
            <a:spLocks noGrp="1"/>
          </p:cNvSpPr>
          <p:nvPr>
            <p:ph type="ctrTitle"/>
          </p:nvPr>
        </p:nvSpPr>
        <p:spPr>
          <a:xfrm rot="-5400000">
            <a:off x="-1123975" y="2404575"/>
            <a:ext cx="3699300" cy="327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321" name="Google Shape;321;p36"/>
          <p:cNvPicPr preferRelativeResize="0"/>
          <p:nvPr/>
        </p:nvPicPr>
        <p:blipFill>
          <a:blip r:embed="rId3">
            <a:alphaModFix/>
          </a:blip>
          <a:stretch>
            <a:fillRect/>
          </a:stretch>
        </p:blipFill>
        <p:spPr>
          <a:xfrm>
            <a:off x="1733800" y="866900"/>
            <a:ext cx="5829300" cy="36861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37"/>
          <p:cNvSpPr txBox="1">
            <a:spLocks noGrp="1"/>
          </p:cNvSpPr>
          <p:nvPr>
            <p:ph type="ctrTitle"/>
          </p:nvPr>
        </p:nvSpPr>
        <p:spPr>
          <a:xfrm rot="-5400000">
            <a:off x="-1123975" y="2404575"/>
            <a:ext cx="3699300" cy="327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327" name="Google Shape;327;p37"/>
          <p:cNvPicPr preferRelativeResize="0"/>
          <p:nvPr/>
        </p:nvPicPr>
        <p:blipFill>
          <a:blip r:embed="rId3">
            <a:alphaModFix/>
          </a:blip>
          <a:stretch>
            <a:fillRect/>
          </a:stretch>
        </p:blipFill>
        <p:spPr>
          <a:xfrm>
            <a:off x="451275" y="0"/>
            <a:ext cx="3714750" cy="2495550"/>
          </a:xfrm>
          <a:prstGeom prst="rect">
            <a:avLst/>
          </a:prstGeom>
          <a:noFill/>
          <a:ln>
            <a:noFill/>
          </a:ln>
        </p:spPr>
      </p:pic>
      <p:pic>
        <p:nvPicPr>
          <p:cNvPr id="328" name="Google Shape;328;p37"/>
          <p:cNvPicPr preferRelativeResize="0"/>
          <p:nvPr/>
        </p:nvPicPr>
        <p:blipFill>
          <a:blip r:embed="rId4">
            <a:alphaModFix/>
          </a:blip>
          <a:stretch>
            <a:fillRect/>
          </a:stretch>
        </p:blipFill>
        <p:spPr>
          <a:xfrm>
            <a:off x="69025" y="2351300"/>
            <a:ext cx="4310750" cy="3080700"/>
          </a:xfrm>
          <a:prstGeom prst="rect">
            <a:avLst/>
          </a:prstGeom>
          <a:noFill/>
          <a:ln>
            <a:noFill/>
          </a:ln>
        </p:spPr>
      </p:pic>
      <p:pic>
        <p:nvPicPr>
          <p:cNvPr id="329" name="Google Shape;329;p37"/>
          <p:cNvPicPr preferRelativeResize="0"/>
          <p:nvPr/>
        </p:nvPicPr>
        <p:blipFill>
          <a:blip r:embed="rId5">
            <a:alphaModFix/>
          </a:blip>
          <a:stretch>
            <a:fillRect/>
          </a:stretch>
        </p:blipFill>
        <p:spPr>
          <a:xfrm>
            <a:off x="4272210" y="629675"/>
            <a:ext cx="4871791" cy="30807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38"/>
          <p:cNvSpPr/>
          <p:nvPr/>
        </p:nvSpPr>
        <p:spPr>
          <a:xfrm rot="10800000">
            <a:off x="2927550" y="0"/>
            <a:ext cx="1686900" cy="3264900"/>
          </a:xfrm>
          <a:prstGeom prst="rect">
            <a:avLst/>
          </a:prstGeom>
          <a:solidFill>
            <a:srgbClr val="C85C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38"/>
          <p:cNvSpPr txBox="1">
            <a:spLocks noGrp="1"/>
          </p:cNvSpPr>
          <p:nvPr>
            <p:ph type="title"/>
          </p:nvPr>
        </p:nvSpPr>
        <p:spPr>
          <a:xfrm>
            <a:off x="3546450" y="3843188"/>
            <a:ext cx="2051100" cy="1280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a:solidFill>
                  <a:srgbClr val="596657"/>
                </a:solidFill>
              </a:rPr>
              <a:t>04</a:t>
            </a:r>
            <a:endParaRPr>
              <a:solidFill>
                <a:srgbClr val="596657"/>
              </a:solidFill>
            </a:endParaRPr>
          </a:p>
        </p:txBody>
      </p:sp>
      <p:pic>
        <p:nvPicPr>
          <p:cNvPr id="336" name="Google Shape;336;p38"/>
          <p:cNvPicPr preferRelativeResize="0"/>
          <p:nvPr/>
        </p:nvPicPr>
        <p:blipFill>
          <a:blip r:embed="rId3">
            <a:alphaModFix/>
          </a:blip>
          <a:stretch>
            <a:fillRect/>
          </a:stretch>
        </p:blipFill>
        <p:spPr>
          <a:xfrm>
            <a:off x="3154272" y="413849"/>
            <a:ext cx="2835450" cy="2369650"/>
          </a:xfrm>
          <a:prstGeom prst="rect">
            <a:avLst/>
          </a:prstGeom>
          <a:noFill/>
          <a:ln>
            <a:noFill/>
          </a:ln>
        </p:spPr>
      </p:pic>
      <p:sp>
        <p:nvSpPr>
          <p:cNvPr id="337" name="Google Shape;337;p38"/>
          <p:cNvSpPr txBox="1">
            <a:spLocks noGrp="1"/>
          </p:cNvSpPr>
          <p:nvPr>
            <p:ph type="ctrTitle" idx="2"/>
          </p:nvPr>
        </p:nvSpPr>
        <p:spPr>
          <a:xfrm>
            <a:off x="1912500" y="2395550"/>
            <a:ext cx="5319000" cy="1815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s"/>
              <a:t>Models Creation</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Google Shape;342;p39"/>
          <p:cNvSpPr txBox="1">
            <a:spLocks noGrp="1"/>
          </p:cNvSpPr>
          <p:nvPr>
            <p:ph type="ctrTitle"/>
          </p:nvPr>
        </p:nvSpPr>
        <p:spPr>
          <a:xfrm rot="-5400000">
            <a:off x="-1123975" y="2404575"/>
            <a:ext cx="3699300" cy="327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a:t>Kind of models used</a:t>
            </a:r>
            <a:endParaRPr/>
          </a:p>
        </p:txBody>
      </p:sp>
      <p:grpSp>
        <p:nvGrpSpPr>
          <p:cNvPr id="343" name="Google Shape;343;p39"/>
          <p:cNvGrpSpPr/>
          <p:nvPr/>
        </p:nvGrpSpPr>
        <p:grpSpPr>
          <a:xfrm>
            <a:off x="4763688" y="3018528"/>
            <a:ext cx="654832" cy="522427"/>
            <a:chOff x="-61783350" y="3743950"/>
            <a:chExt cx="316650" cy="317450"/>
          </a:xfrm>
        </p:grpSpPr>
        <p:sp>
          <p:nvSpPr>
            <p:cNvPr id="344" name="Google Shape;344;p39"/>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39"/>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6" name="Google Shape;346;p39"/>
          <p:cNvSpPr/>
          <p:nvPr/>
        </p:nvSpPr>
        <p:spPr>
          <a:xfrm>
            <a:off x="1381125" y="325075"/>
            <a:ext cx="2546700" cy="498600"/>
          </a:xfrm>
          <a:prstGeom prst="rect">
            <a:avLst/>
          </a:prstGeom>
          <a:solidFill>
            <a:srgbClr val="C16548"/>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s">
                <a:solidFill>
                  <a:srgbClr val="FFFFFF"/>
                </a:solidFill>
                <a:latin typeface="Source Code Pro"/>
                <a:ea typeface="Source Code Pro"/>
                <a:cs typeface="Source Code Pro"/>
                <a:sym typeface="Source Code Pro"/>
              </a:rPr>
              <a:t>Logistic Regression</a:t>
            </a:r>
            <a:endParaRPr>
              <a:solidFill>
                <a:srgbClr val="FFFFFF"/>
              </a:solidFill>
            </a:endParaRPr>
          </a:p>
        </p:txBody>
      </p:sp>
      <p:sp>
        <p:nvSpPr>
          <p:cNvPr id="347" name="Google Shape;347;p39"/>
          <p:cNvSpPr/>
          <p:nvPr/>
        </p:nvSpPr>
        <p:spPr>
          <a:xfrm>
            <a:off x="1265913" y="1643250"/>
            <a:ext cx="3059100" cy="427800"/>
          </a:xfrm>
          <a:prstGeom prst="rect">
            <a:avLst/>
          </a:prstGeom>
          <a:solidFill>
            <a:srgbClr val="C1654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
                <a:solidFill>
                  <a:srgbClr val="FFFFFF"/>
                </a:solidFill>
                <a:latin typeface="Source Code Pro"/>
                <a:ea typeface="Source Code Pro"/>
                <a:cs typeface="Source Code Pro"/>
                <a:sym typeface="Source Code Pro"/>
              </a:rPr>
              <a:t>Random Forest Classifier</a:t>
            </a:r>
            <a:endParaRPr>
              <a:solidFill>
                <a:srgbClr val="FFFFFF"/>
              </a:solidFill>
            </a:endParaRPr>
          </a:p>
        </p:txBody>
      </p:sp>
      <p:sp>
        <p:nvSpPr>
          <p:cNvPr id="348" name="Google Shape;348;p39"/>
          <p:cNvSpPr/>
          <p:nvPr/>
        </p:nvSpPr>
        <p:spPr>
          <a:xfrm>
            <a:off x="4651582" y="1626898"/>
            <a:ext cx="537161" cy="460506"/>
          </a:xfrm>
          <a:custGeom>
            <a:avLst/>
            <a:gdLst/>
            <a:ahLst/>
            <a:cxnLst/>
            <a:rect l="l" t="t" r="r" b="b"/>
            <a:pathLst>
              <a:path w="12131" h="12194" extrusionOk="0">
                <a:moveTo>
                  <a:pt x="4632" y="725"/>
                </a:moveTo>
                <a:cubicBezTo>
                  <a:pt x="5609" y="725"/>
                  <a:pt x="6396" y="1513"/>
                  <a:pt x="6396" y="2490"/>
                </a:cubicBezTo>
                <a:cubicBezTo>
                  <a:pt x="6365" y="2679"/>
                  <a:pt x="6522" y="2836"/>
                  <a:pt x="6680" y="2899"/>
                </a:cubicBezTo>
                <a:cubicBezTo>
                  <a:pt x="7341" y="2994"/>
                  <a:pt x="7814" y="3592"/>
                  <a:pt x="7814" y="4317"/>
                </a:cubicBezTo>
                <a:cubicBezTo>
                  <a:pt x="7814" y="4695"/>
                  <a:pt x="7656" y="5042"/>
                  <a:pt x="7404" y="5325"/>
                </a:cubicBezTo>
                <a:cubicBezTo>
                  <a:pt x="7184" y="5483"/>
                  <a:pt x="7278" y="5798"/>
                  <a:pt x="7530" y="5924"/>
                </a:cubicBezTo>
                <a:cubicBezTo>
                  <a:pt x="8129" y="6207"/>
                  <a:pt x="8539" y="6869"/>
                  <a:pt x="8539" y="7530"/>
                </a:cubicBezTo>
                <a:cubicBezTo>
                  <a:pt x="8539" y="8507"/>
                  <a:pt x="7751" y="9295"/>
                  <a:pt x="6774" y="9295"/>
                </a:cubicBezTo>
                <a:lnTo>
                  <a:pt x="4979" y="9295"/>
                </a:lnTo>
                <a:lnTo>
                  <a:pt x="4979" y="6932"/>
                </a:lnTo>
                <a:lnTo>
                  <a:pt x="6333" y="5609"/>
                </a:lnTo>
                <a:cubicBezTo>
                  <a:pt x="6491" y="5451"/>
                  <a:pt x="6491" y="5231"/>
                  <a:pt x="6333" y="5073"/>
                </a:cubicBezTo>
                <a:cubicBezTo>
                  <a:pt x="6254" y="4994"/>
                  <a:pt x="6168" y="4955"/>
                  <a:pt x="6081" y="4955"/>
                </a:cubicBezTo>
                <a:cubicBezTo>
                  <a:pt x="5995" y="4955"/>
                  <a:pt x="5908" y="4994"/>
                  <a:pt x="5829" y="5073"/>
                </a:cubicBezTo>
                <a:lnTo>
                  <a:pt x="4979" y="5924"/>
                </a:lnTo>
                <a:lnTo>
                  <a:pt x="4979" y="2490"/>
                </a:lnTo>
                <a:cubicBezTo>
                  <a:pt x="4979" y="2301"/>
                  <a:pt x="4821" y="2143"/>
                  <a:pt x="4632" y="2143"/>
                </a:cubicBezTo>
                <a:cubicBezTo>
                  <a:pt x="4443" y="2143"/>
                  <a:pt x="4285" y="2301"/>
                  <a:pt x="4285" y="2490"/>
                </a:cubicBezTo>
                <a:lnTo>
                  <a:pt x="4285" y="4506"/>
                </a:lnTo>
                <a:lnTo>
                  <a:pt x="3466" y="3655"/>
                </a:lnTo>
                <a:cubicBezTo>
                  <a:pt x="3388" y="3577"/>
                  <a:pt x="3293" y="3537"/>
                  <a:pt x="3198" y="3537"/>
                </a:cubicBezTo>
                <a:cubicBezTo>
                  <a:pt x="3104" y="3537"/>
                  <a:pt x="3009" y="3577"/>
                  <a:pt x="2931" y="3655"/>
                </a:cubicBezTo>
                <a:cubicBezTo>
                  <a:pt x="2773" y="3844"/>
                  <a:pt x="2773" y="4033"/>
                  <a:pt x="2931" y="4191"/>
                </a:cubicBezTo>
                <a:lnTo>
                  <a:pt x="4285" y="5514"/>
                </a:lnTo>
                <a:lnTo>
                  <a:pt x="4285" y="7373"/>
                </a:lnTo>
                <a:lnTo>
                  <a:pt x="3466" y="6554"/>
                </a:lnTo>
                <a:cubicBezTo>
                  <a:pt x="3388" y="6475"/>
                  <a:pt x="3293" y="6436"/>
                  <a:pt x="3198" y="6436"/>
                </a:cubicBezTo>
                <a:cubicBezTo>
                  <a:pt x="3104" y="6436"/>
                  <a:pt x="3009" y="6475"/>
                  <a:pt x="2931" y="6554"/>
                </a:cubicBezTo>
                <a:cubicBezTo>
                  <a:pt x="2773" y="6711"/>
                  <a:pt x="2773" y="6900"/>
                  <a:pt x="2931" y="7058"/>
                </a:cubicBezTo>
                <a:lnTo>
                  <a:pt x="4285" y="8413"/>
                </a:lnTo>
                <a:lnTo>
                  <a:pt x="4285" y="9295"/>
                </a:lnTo>
                <a:lnTo>
                  <a:pt x="2521" y="9295"/>
                </a:lnTo>
                <a:cubicBezTo>
                  <a:pt x="1513" y="9295"/>
                  <a:pt x="694" y="8507"/>
                  <a:pt x="694" y="7530"/>
                </a:cubicBezTo>
                <a:cubicBezTo>
                  <a:pt x="694" y="6837"/>
                  <a:pt x="1103" y="6207"/>
                  <a:pt x="1734" y="5924"/>
                </a:cubicBezTo>
                <a:cubicBezTo>
                  <a:pt x="1954" y="5798"/>
                  <a:pt x="1986" y="5514"/>
                  <a:pt x="1828" y="5325"/>
                </a:cubicBezTo>
                <a:cubicBezTo>
                  <a:pt x="1576" y="5042"/>
                  <a:pt x="1418" y="4695"/>
                  <a:pt x="1418" y="4317"/>
                </a:cubicBezTo>
                <a:cubicBezTo>
                  <a:pt x="1418" y="3624"/>
                  <a:pt x="1891" y="3057"/>
                  <a:pt x="2584" y="2899"/>
                </a:cubicBezTo>
                <a:cubicBezTo>
                  <a:pt x="2742" y="2836"/>
                  <a:pt x="2899" y="2679"/>
                  <a:pt x="2868" y="2490"/>
                </a:cubicBezTo>
                <a:cubicBezTo>
                  <a:pt x="2868" y="1513"/>
                  <a:pt x="3655" y="725"/>
                  <a:pt x="4632" y="725"/>
                </a:cubicBezTo>
                <a:close/>
                <a:moveTo>
                  <a:pt x="7467" y="725"/>
                </a:moveTo>
                <a:cubicBezTo>
                  <a:pt x="8444" y="725"/>
                  <a:pt x="9295" y="1513"/>
                  <a:pt x="9232" y="2584"/>
                </a:cubicBezTo>
                <a:cubicBezTo>
                  <a:pt x="9232" y="2742"/>
                  <a:pt x="9358" y="2899"/>
                  <a:pt x="9515" y="2931"/>
                </a:cubicBezTo>
                <a:cubicBezTo>
                  <a:pt x="10177" y="3057"/>
                  <a:pt x="10712" y="3624"/>
                  <a:pt x="10712" y="4348"/>
                </a:cubicBezTo>
                <a:cubicBezTo>
                  <a:pt x="10712" y="4726"/>
                  <a:pt x="10555" y="5105"/>
                  <a:pt x="10271" y="5357"/>
                </a:cubicBezTo>
                <a:cubicBezTo>
                  <a:pt x="10082" y="5514"/>
                  <a:pt x="10145" y="5829"/>
                  <a:pt x="10397" y="5955"/>
                </a:cubicBezTo>
                <a:cubicBezTo>
                  <a:pt x="11027" y="6239"/>
                  <a:pt x="11406" y="6900"/>
                  <a:pt x="11406" y="7562"/>
                </a:cubicBezTo>
                <a:cubicBezTo>
                  <a:pt x="11406" y="8570"/>
                  <a:pt x="10586" y="9358"/>
                  <a:pt x="9610" y="9358"/>
                </a:cubicBezTo>
                <a:lnTo>
                  <a:pt x="8507" y="9358"/>
                </a:lnTo>
                <a:cubicBezTo>
                  <a:pt x="8980" y="8885"/>
                  <a:pt x="9232" y="8224"/>
                  <a:pt x="9232" y="7562"/>
                </a:cubicBezTo>
                <a:cubicBezTo>
                  <a:pt x="9232" y="6743"/>
                  <a:pt x="8854" y="5987"/>
                  <a:pt x="8192" y="5514"/>
                </a:cubicBezTo>
                <a:cubicBezTo>
                  <a:pt x="8413" y="5168"/>
                  <a:pt x="8539" y="4789"/>
                  <a:pt x="8539" y="4348"/>
                </a:cubicBezTo>
                <a:cubicBezTo>
                  <a:pt x="8539" y="3435"/>
                  <a:pt x="7940" y="2616"/>
                  <a:pt x="7089" y="2332"/>
                </a:cubicBezTo>
                <a:cubicBezTo>
                  <a:pt x="7058" y="1828"/>
                  <a:pt x="6837" y="1387"/>
                  <a:pt x="6554" y="1009"/>
                </a:cubicBezTo>
                <a:cubicBezTo>
                  <a:pt x="6837" y="788"/>
                  <a:pt x="7152" y="725"/>
                  <a:pt x="7467" y="725"/>
                </a:cubicBezTo>
                <a:close/>
                <a:moveTo>
                  <a:pt x="7121" y="10019"/>
                </a:moveTo>
                <a:lnTo>
                  <a:pt x="7121" y="11469"/>
                </a:lnTo>
                <a:lnTo>
                  <a:pt x="4979" y="11469"/>
                </a:lnTo>
                <a:lnTo>
                  <a:pt x="4979" y="10019"/>
                </a:lnTo>
                <a:close/>
                <a:moveTo>
                  <a:pt x="4632" y="1"/>
                </a:moveTo>
                <a:cubicBezTo>
                  <a:pt x="3340" y="1"/>
                  <a:pt x="2269" y="1009"/>
                  <a:pt x="2175" y="2301"/>
                </a:cubicBezTo>
                <a:cubicBezTo>
                  <a:pt x="1292" y="2616"/>
                  <a:pt x="694" y="3403"/>
                  <a:pt x="694" y="4317"/>
                </a:cubicBezTo>
                <a:cubicBezTo>
                  <a:pt x="694" y="4726"/>
                  <a:pt x="820" y="5136"/>
                  <a:pt x="1072" y="5483"/>
                </a:cubicBezTo>
                <a:cubicBezTo>
                  <a:pt x="379" y="5955"/>
                  <a:pt x="1" y="6711"/>
                  <a:pt x="1" y="7530"/>
                </a:cubicBezTo>
                <a:cubicBezTo>
                  <a:pt x="1" y="8917"/>
                  <a:pt x="1135" y="10019"/>
                  <a:pt x="2521" y="10019"/>
                </a:cubicBezTo>
                <a:lnTo>
                  <a:pt x="4285" y="10019"/>
                </a:lnTo>
                <a:lnTo>
                  <a:pt x="4285" y="11469"/>
                </a:lnTo>
                <a:lnTo>
                  <a:pt x="2521" y="11469"/>
                </a:lnTo>
                <a:cubicBezTo>
                  <a:pt x="2332" y="11469"/>
                  <a:pt x="2175" y="11626"/>
                  <a:pt x="2175" y="11815"/>
                </a:cubicBezTo>
                <a:cubicBezTo>
                  <a:pt x="2175" y="12036"/>
                  <a:pt x="2332" y="12193"/>
                  <a:pt x="2521" y="12193"/>
                </a:cubicBezTo>
                <a:lnTo>
                  <a:pt x="9641" y="12193"/>
                </a:lnTo>
                <a:cubicBezTo>
                  <a:pt x="9830" y="12193"/>
                  <a:pt x="9988" y="12036"/>
                  <a:pt x="9988" y="11815"/>
                </a:cubicBezTo>
                <a:cubicBezTo>
                  <a:pt x="9988" y="11626"/>
                  <a:pt x="9830" y="11469"/>
                  <a:pt x="9641" y="11469"/>
                </a:cubicBezTo>
                <a:lnTo>
                  <a:pt x="7877" y="11469"/>
                </a:lnTo>
                <a:lnTo>
                  <a:pt x="7877" y="10019"/>
                </a:lnTo>
                <a:lnTo>
                  <a:pt x="9610" y="10019"/>
                </a:lnTo>
                <a:cubicBezTo>
                  <a:pt x="10964" y="10019"/>
                  <a:pt x="12130" y="8917"/>
                  <a:pt x="12130" y="7530"/>
                </a:cubicBezTo>
                <a:cubicBezTo>
                  <a:pt x="12130" y="6711"/>
                  <a:pt x="11721" y="5955"/>
                  <a:pt x="11059" y="5483"/>
                </a:cubicBezTo>
                <a:cubicBezTo>
                  <a:pt x="11280" y="5136"/>
                  <a:pt x="11406" y="4726"/>
                  <a:pt x="11406" y="4317"/>
                </a:cubicBezTo>
                <a:cubicBezTo>
                  <a:pt x="11406" y="3403"/>
                  <a:pt x="10838" y="2584"/>
                  <a:pt x="9956" y="2301"/>
                </a:cubicBezTo>
                <a:cubicBezTo>
                  <a:pt x="9830" y="1040"/>
                  <a:pt x="8791" y="1"/>
                  <a:pt x="7467" y="1"/>
                </a:cubicBezTo>
                <a:cubicBezTo>
                  <a:pt x="6963" y="1"/>
                  <a:pt x="6459" y="158"/>
                  <a:pt x="6050" y="442"/>
                </a:cubicBezTo>
                <a:cubicBezTo>
                  <a:pt x="5672" y="158"/>
                  <a:pt x="5168" y="1"/>
                  <a:pt x="4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39"/>
          <p:cNvSpPr/>
          <p:nvPr/>
        </p:nvSpPr>
        <p:spPr>
          <a:xfrm>
            <a:off x="8214898" y="2300523"/>
            <a:ext cx="537165" cy="460506"/>
          </a:xfrm>
          <a:custGeom>
            <a:avLst/>
            <a:gdLst/>
            <a:ahLst/>
            <a:cxnLst/>
            <a:rect l="l" t="t" r="r" b="b"/>
            <a:pathLst>
              <a:path w="12666" h="12708" extrusionOk="0">
                <a:moveTo>
                  <a:pt x="6347" y="841"/>
                </a:moveTo>
                <a:cubicBezTo>
                  <a:pt x="6876" y="841"/>
                  <a:pt x="7350" y="1172"/>
                  <a:pt x="7530" y="1712"/>
                </a:cubicBezTo>
                <a:cubicBezTo>
                  <a:pt x="7719" y="2405"/>
                  <a:pt x="7372" y="3067"/>
                  <a:pt x="6679" y="3256"/>
                </a:cubicBezTo>
                <a:cubicBezTo>
                  <a:pt x="6569" y="3289"/>
                  <a:pt x="6457" y="3305"/>
                  <a:pt x="6345" y="3305"/>
                </a:cubicBezTo>
                <a:cubicBezTo>
                  <a:pt x="5822" y="3305"/>
                  <a:pt x="5323" y="2956"/>
                  <a:pt x="5167" y="2437"/>
                </a:cubicBezTo>
                <a:cubicBezTo>
                  <a:pt x="4947" y="1775"/>
                  <a:pt x="5325" y="1082"/>
                  <a:pt x="5986" y="893"/>
                </a:cubicBezTo>
                <a:cubicBezTo>
                  <a:pt x="6108" y="858"/>
                  <a:pt x="6229" y="841"/>
                  <a:pt x="6347" y="841"/>
                </a:cubicBezTo>
                <a:close/>
                <a:moveTo>
                  <a:pt x="6353" y="5919"/>
                </a:moveTo>
                <a:cubicBezTo>
                  <a:pt x="7021" y="5919"/>
                  <a:pt x="7624" y="6459"/>
                  <a:pt x="7624" y="7162"/>
                </a:cubicBezTo>
                <a:cubicBezTo>
                  <a:pt x="7593" y="7698"/>
                  <a:pt x="7215" y="8170"/>
                  <a:pt x="6742" y="8328"/>
                </a:cubicBezTo>
                <a:cubicBezTo>
                  <a:pt x="6608" y="8371"/>
                  <a:pt x="6474" y="8391"/>
                  <a:pt x="6345" y="8391"/>
                </a:cubicBezTo>
                <a:cubicBezTo>
                  <a:pt x="5810" y="8391"/>
                  <a:pt x="5351" y="8042"/>
                  <a:pt x="5199" y="7509"/>
                </a:cubicBezTo>
                <a:cubicBezTo>
                  <a:pt x="5010" y="6847"/>
                  <a:pt x="5356" y="6186"/>
                  <a:pt x="6018" y="5965"/>
                </a:cubicBezTo>
                <a:cubicBezTo>
                  <a:pt x="6130" y="5934"/>
                  <a:pt x="6242" y="5919"/>
                  <a:pt x="6353" y="5919"/>
                </a:cubicBezTo>
                <a:close/>
                <a:moveTo>
                  <a:pt x="2079" y="9351"/>
                </a:moveTo>
                <a:cubicBezTo>
                  <a:pt x="2744" y="9351"/>
                  <a:pt x="3340" y="9871"/>
                  <a:pt x="3340" y="10596"/>
                </a:cubicBezTo>
                <a:cubicBezTo>
                  <a:pt x="3308" y="11163"/>
                  <a:pt x="2962" y="11604"/>
                  <a:pt x="2426" y="11762"/>
                </a:cubicBezTo>
                <a:cubicBezTo>
                  <a:pt x="2305" y="11797"/>
                  <a:pt x="2183" y="11813"/>
                  <a:pt x="2065" y="11813"/>
                </a:cubicBezTo>
                <a:cubicBezTo>
                  <a:pt x="1538" y="11813"/>
                  <a:pt x="1068" y="11483"/>
                  <a:pt x="914" y="10943"/>
                </a:cubicBezTo>
                <a:cubicBezTo>
                  <a:pt x="693" y="10281"/>
                  <a:pt x="1071" y="9588"/>
                  <a:pt x="1733" y="9399"/>
                </a:cubicBezTo>
                <a:cubicBezTo>
                  <a:pt x="1849" y="9367"/>
                  <a:pt x="1965" y="9351"/>
                  <a:pt x="2079" y="9351"/>
                </a:cubicBezTo>
                <a:close/>
                <a:moveTo>
                  <a:pt x="10617" y="9351"/>
                </a:moveTo>
                <a:cubicBezTo>
                  <a:pt x="11281" y="9351"/>
                  <a:pt x="11878" y="9871"/>
                  <a:pt x="11878" y="10596"/>
                </a:cubicBezTo>
                <a:cubicBezTo>
                  <a:pt x="11846" y="11163"/>
                  <a:pt x="11500" y="11604"/>
                  <a:pt x="10995" y="11762"/>
                </a:cubicBezTo>
                <a:cubicBezTo>
                  <a:pt x="10868" y="11797"/>
                  <a:pt x="10742" y="11813"/>
                  <a:pt x="10620" y="11813"/>
                </a:cubicBezTo>
                <a:cubicBezTo>
                  <a:pt x="10076" y="11813"/>
                  <a:pt x="9606" y="11483"/>
                  <a:pt x="9452" y="10943"/>
                </a:cubicBezTo>
                <a:cubicBezTo>
                  <a:pt x="9263" y="10281"/>
                  <a:pt x="9609" y="9588"/>
                  <a:pt x="10271" y="9399"/>
                </a:cubicBezTo>
                <a:cubicBezTo>
                  <a:pt x="10387" y="9367"/>
                  <a:pt x="10503" y="9351"/>
                  <a:pt x="10617" y="9351"/>
                </a:cubicBezTo>
                <a:close/>
                <a:moveTo>
                  <a:pt x="6344" y="0"/>
                </a:moveTo>
                <a:cubicBezTo>
                  <a:pt x="5677" y="0"/>
                  <a:pt x="5021" y="308"/>
                  <a:pt x="4631" y="893"/>
                </a:cubicBezTo>
                <a:cubicBezTo>
                  <a:pt x="3812" y="2122"/>
                  <a:pt x="4474" y="3760"/>
                  <a:pt x="5955" y="4075"/>
                </a:cubicBezTo>
                <a:lnTo>
                  <a:pt x="5955" y="5146"/>
                </a:lnTo>
                <a:cubicBezTo>
                  <a:pt x="4600" y="5430"/>
                  <a:pt x="3907" y="6910"/>
                  <a:pt x="4537" y="8107"/>
                </a:cubicBezTo>
                <a:lnTo>
                  <a:pt x="3434" y="9021"/>
                </a:lnTo>
                <a:cubicBezTo>
                  <a:pt x="3025" y="8706"/>
                  <a:pt x="2584" y="8548"/>
                  <a:pt x="2080" y="8548"/>
                </a:cubicBezTo>
                <a:cubicBezTo>
                  <a:pt x="945" y="8548"/>
                  <a:pt x="0" y="9494"/>
                  <a:pt x="0" y="10628"/>
                </a:cubicBezTo>
                <a:cubicBezTo>
                  <a:pt x="0" y="11762"/>
                  <a:pt x="945" y="12707"/>
                  <a:pt x="2080" y="12707"/>
                </a:cubicBezTo>
                <a:cubicBezTo>
                  <a:pt x="3214" y="12707"/>
                  <a:pt x="4159" y="11793"/>
                  <a:pt x="4159" y="10628"/>
                </a:cubicBezTo>
                <a:cubicBezTo>
                  <a:pt x="4159" y="10281"/>
                  <a:pt x="4096" y="9966"/>
                  <a:pt x="3938" y="9683"/>
                </a:cubicBezTo>
                <a:lnTo>
                  <a:pt x="5041" y="8769"/>
                </a:lnTo>
                <a:cubicBezTo>
                  <a:pt x="5435" y="9084"/>
                  <a:pt x="5907" y="9242"/>
                  <a:pt x="6376" y="9242"/>
                </a:cubicBezTo>
                <a:cubicBezTo>
                  <a:pt x="6845" y="9242"/>
                  <a:pt x="7309" y="9084"/>
                  <a:pt x="7687" y="8769"/>
                </a:cubicBezTo>
                <a:lnTo>
                  <a:pt x="8790" y="9683"/>
                </a:lnTo>
                <a:cubicBezTo>
                  <a:pt x="8318" y="10596"/>
                  <a:pt x="8570" y="11730"/>
                  <a:pt x="9452" y="12361"/>
                </a:cubicBezTo>
                <a:cubicBezTo>
                  <a:pt x="9803" y="12595"/>
                  <a:pt x="10203" y="12707"/>
                  <a:pt x="10598" y="12707"/>
                </a:cubicBezTo>
                <a:cubicBezTo>
                  <a:pt x="11266" y="12707"/>
                  <a:pt x="11923" y="12387"/>
                  <a:pt x="12319" y="11793"/>
                </a:cubicBezTo>
                <a:cubicBezTo>
                  <a:pt x="12571" y="11478"/>
                  <a:pt x="12665" y="11069"/>
                  <a:pt x="12665" y="10659"/>
                </a:cubicBezTo>
                <a:cubicBezTo>
                  <a:pt x="12665" y="9431"/>
                  <a:pt x="11783" y="8548"/>
                  <a:pt x="10617" y="8548"/>
                </a:cubicBezTo>
                <a:cubicBezTo>
                  <a:pt x="10113" y="8548"/>
                  <a:pt x="9672" y="8706"/>
                  <a:pt x="9294" y="9021"/>
                </a:cubicBezTo>
                <a:lnTo>
                  <a:pt x="8192" y="8107"/>
                </a:lnTo>
                <a:cubicBezTo>
                  <a:pt x="8822" y="6879"/>
                  <a:pt x="8097" y="5398"/>
                  <a:pt x="6774" y="5146"/>
                </a:cubicBezTo>
                <a:lnTo>
                  <a:pt x="6774" y="4075"/>
                </a:lnTo>
                <a:cubicBezTo>
                  <a:pt x="7530" y="3917"/>
                  <a:pt x="8097" y="3382"/>
                  <a:pt x="8349" y="2657"/>
                </a:cubicBezTo>
                <a:cubicBezTo>
                  <a:pt x="8633" y="1806"/>
                  <a:pt x="8318" y="861"/>
                  <a:pt x="7530" y="357"/>
                </a:cubicBezTo>
                <a:cubicBezTo>
                  <a:pt x="7170" y="117"/>
                  <a:pt x="6755" y="0"/>
                  <a:pt x="63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39"/>
          <p:cNvSpPr/>
          <p:nvPr/>
        </p:nvSpPr>
        <p:spPr>
          <a:xfrm>
            <a:off x="4737125" y="2281475"/>
            <a:ext cx="3059100" cy="498600"/>
          </a:xfrm>
          <a:prstGeom prst="rect">
            <a:avLst/>
          </a:prstGeom>
          <a:solidFill>
            <a:srgbClr val="C1654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
                <a:solidFill>
                  <a:srgbClr val="FFFFFF"/>
                </a:solidFill>
                <a:latin typeface="Source Code Pro"/>
                <a:ea typeface="Source Code Pro"/>
                <a:cs typeface="Source Code Pro"/>
                <a:sym typeface="Source Code Pro"/>
              </a:rPr>
              <a:t>K Neighbors Classifier</a:t>
            </a:r>
            <a:endParaRPr>
              <a:solidFill>
                <a:srgbClr val="FFFFFF"/>
              </a:solidFill>
            </a:endParaRPr>
          </a:p>
        </p:txBody>
      </p:sp>
      <p:grpSp>
        <p:nvGrpSpPr>
          <p:cNvPr id="351" name="Google Shape;351;p39"/>
          <p:cNvGrpSpPr/>
          <p:nvPr/>
        </p:nvGrpSpPr>
        <p:grpSpPr>
          <a:xfrm>
            <a:off x="4419637" y="352001"/>
            <a:ext cx="439872" cy="444742"/>
            <a:chOff x="-13966675" y="1639700"/>
            <a:chExt cx="354450" cy="351825"/>
          </a:xfrm>
        </p:grpSpPr>
        <p:sp>
          <p:nvSpPr>
            <p:cNvPr id="352" name="Google Shape;352;p39"/>
            <p:cNvSpPr/>
            <p:nvPr/>
          </p:nvSpPr>
          <p:spPr>
            <a:xfrm>
              <a:off x="-13776875" y="1888525"/>
              <a:ext cx="104775" cy="37625"/>
            </a:xfrm>
            <a:custGeom>
              <a:avLst/>
              <a:gdLst/>
              <a:ahLst/>
              <a:cxnLst/>
              <a:rect l="l" t="t" r="r" b="b"/>
              <a:pathLst>
                <a:path w="4191" h="1505" extrusionOk="0">
                  <a:moveTo>
                    <a:pt x="442" y="0"/>
                  </a:moveTo>
                  <a:cubicBezTo>
                    <a:pt x="339" y="0"/>
                    <a:pt x="237" y="40"/>
                    <a:pt x="158" y="118"/>
                  </a:cubicBezTo>
                  <a:cubicBezTo>
                    <a:pt x="1" y="276"/>
                    <a:pt x="1" y="559"/>
                    <a:pt x="158" y="717"/>
                  </a:cubicBezTo>
                  <a:cubicBezTo>
                    <a:pt x="725" y="1253"/>
                    <a:pt x="1418" y="1505"/>
                    <a:pt x="2112" y="1505"/>
                  </a:cubicBezTo>
                  <a:cubicBezTo>
                    <a:pt x="2805" y="1505"/>
                    <a:pt x="3498" y="1221"/>
                    <a:pt x="4033" y="717"/>
                  </a:cubicBezTo>
                  <a:cubicBezTo>
                    <a:pt x="4191" y="559"/>
                    <a:pt x="4191" y="276"/>
                    <a:pt x="4033" y="118"/>
                  </a:cubicBezTo>
                  <a:cubicBezTo>
                    <a:pt x="3955" y="40"/>
                    <a:pt x="3844" y="0"/>
                    <a:pt x="3734" y="0"/>
                  </a:cubicBezTo>
                  <a:cubicBezTo>
                    <a:pt x="3624" y="0"/>
                    <a:pt x="3514" y="40"/>
                    <a:pt x="3435" y="118"/>
                  </a:cubicBezTo>
                  <a:cubicBezTo>
                    <a:pt x="3057" y="496"/>
                    <a:pt x="2568" y="685"/>
                    <a:pt x="2080" y="685"/>
                  </a:cubicBezTo>
                  <a:cubicBezTo>
                    <a:pt x="1592" y="685"/>
                    <a:pt x="1103" y="496"/>
                    <a:pt x="725" y="118"/>
                  </a:cubicBezTo>
                  <a:cubicBezTo>
                    <a:pt x="647" y="40"/>
                    <a:pt x="544" y="0"/>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39"/>
            <p:cNvSpPr/>
            <p:nvPr/>
          </p:nvSpPr>
          <p:spPr>
            <a:xfrm>
              <a:off x="-13966675" y="1639700"/>
              <a:ext cx="354450" cy="351825"/>
            </a:xfrm>
            <a:custGeom>
              <a:avLst/>
              <a:gdLst/>
              <a:ahLst/>
              <a:cxnLst/>
              <a:rect l="l" t="t" r="r" b="b"/>
              <a:pathLst>
                <a:path w="14178" h="14073" extrusionOk="0">
                  <a:moveTo>
                    <a:pt x="8412" y="998"/>
                  </a:moveTo>
                  <a:lnTo>
                    <a:pt x="8412" y="4085"/>
                  </a:lnTo>
                  <a:cubicBezTo>
                    <a:pt x="7467" y="3959"/>
                    <a:pt x="6585" y="3739"/>
                    <a:pt x="5671" y="3361"/>
                  </a:cubicBezTo>
                  <a:cubicBezTo>
                    <a:pt x="5625" y="3349"/>
                    <a:pt x="5574" y="3342"/>
                    <a:pt x="5523" y="3342"/>
                  </a:cubicBezTo>
                  <a:cubicBezTo>
                    <a:pt x="5434" y="3342"/>
                    <a:pt x="5341" y="3364"/>
                    <a:pt x="5261" y="3424"/>
                  </a:cubicBezTo>
                  <a:cubicBezTo>
                    <a:pt x="5167" y="3487"/>
                    <a:pt x="5072" y="3613"/>
                    <a:pt x="5072" y="3770"/>
                  </a:cubicBezTo>
                  <a:lnTo>
                    <a:pt x="5072" y="6669"/>
                  </a:lnTo>
                  <a:cubicBezTo>
                    <a:pt x="4957" y="6656"/>
                    <a:pt x="4841" y="6650"/>
                    <a:pt x="4724" y="6650"/>
                  </a:cubicBezTo>
                  <a:cubicBezTo>
                    <a:pt x="3979" y="6650"/>
                    <a:pt x="3223" y="6912"/>
                    <a:pt x="2678" y="7456"/>
                  </a:cubicBezTo>
                  <a:cubicBezTo>
                    <a:pt x="2520" y="7614"/>
                    <a:pt x="2520" y="7898"/>
                    <a:pt x="2678" y="8055"/>
                  </a:cubicBezTo>
                  <a:cubicBezTo>
                    <a:pt x="2757" y="8134"/>
                    <a:pt x="2867" y="8173"/>
                    <a:pt x="2977" y="8173"/>
                  </a:cubicBezTo>
                  <a:cubicBezTo>
                    <a:pt x="3088" y="8173"/>
                    <a:pt x="3198" y="8134"/>
                    <a:pt x="3277" y="8055"/>
                  </a:cubicBezTo>
                  <a:cubicBezTo>
                    <a:pt x="3639" y="7692"/>
                    <a:pt x="4132" y="7497"/>
                    <a:pt x="4627" y="7497"/>
                  </a:cubicBezTo>
                  <a:cubicBezTo>
                    <a:pt x="4776" y="7497"/>
                    <a:pt x="4926" y="7514"/>
                    <a:pt x="5072" y="7551"/>
                  </a:cubicBezTo>
                  <a:lnTo>
                    <a:pt x="5072" y="8654"/>
                  </a:lnTo>
                  <a:cubicBezTo>
                    <a:pt x="5072" y="9032"/>
                    <a:pt x="5104" y="9441"/>
                    <a:pt x="5198" y="9788"/>
                  </a:cubicBezTo>
                  <a:cubicBezTo>
                    <a:pt x="5041" y="9819"/>
                    <a:pt x="4852" y="9914"/>
                    <a:pt x="4631" y="9945"/>
                  </a:cubicBezTo>
                  <a:cubicBezTo>
                    <a:pt x="2489" y="9473"/>
                    <a:pt x="914" y="7551"/>
                    <a:pt x="914" y="5346"/>
                  </a:cubicBezTo>
                  <a:lnTo>
                    <a:pt x="914" y="998"/>
                  </a:lnTo>
                  <a:lnTo>
                    <a:pt x="945" y="998"/>
                  </a:lnTo>
                  <a:cubicBezTo>
                    <a:pt x="2111" y="1408"/>
                    <a:pt x="3434" y="1628"/>
                    <a:pt x="4694" y="1628"/>
                  </a:cubicBezTo>
                  <a:cubicBezTo>
                    <a:pt x="5954" y="1628"/>
                    <a:pt x="7246" y="1439"/>
                    <a:pt x="8412" y="998"/>
                  </a:cubicBezTo>
                  <a:close/>
                  <a:moveTo>
                    <a:pt x="13421" y="4369"/>
                  </a:moveTo>
                  <a:lnTo>
                    <a:pt x="13421" y="8654"/>
                  </a:lnTo>
                  <a:cubicBezTo>
                    <a:pt x="13421" y="10890"/>
                    <a:pt x="11846" y="12812"/>
                    <a:pt x="9672" y="13285"/>
                  </a:cubicBezTo>
                  <a:cubicBezTo>
                    <a:pt x="7530" y="12812"/>
                    <a:pt x="5986" y="10859"/>
                    <a:pt x="5986" y="8654"/>
                  </a:cubicBezTo>
                  <a:lnTo>
                    <a:pt x="5986" y="4369"/>
                  </a:lnTo>
                  <a:cubicBezTo>
                    <a:pt x="7215" y="4779"/>
                    <a:pt x="8475" y="4999"/>
                    <a:pt x="9672" y="4999"/>
                  </a:cubicBezTo>
                  <a:cubicBezTo>
                    <a:pt x="10932" y="4936"/>
                    <a:pt x="12192" y="4747"/>
                    <a:pt x="13421" y="4369"/>
                  </a:cubicBezTo>
                  <a:close/>
                  <a:moveTo>
                    <a:pt x="430" y="1"/>
                  </a:moveTo>
                  <a:cubicBezTo>
                    <a:pt x="348" y="1"/>
                    <a:pt x="263" y="16"/>
                    <a:pt x="189" y="53"/>
                  </a:cubicBezTo>
                  <a:cubicBezTo>
                    <a:pt x="95" y="147"/>
                    <a:pt x="0" y="273"/>
                    <a:pt x="0" y="431"/>
                  </a:cubicBezTo>
                  <a:lnTo>
                    <a:pt x="0" y="5346"/>
                  </a:lnTo>
                  <a:cubicBezTo>
                    <a:pt x="126" y="7929"/>
                    <a:pt x="2016" y="10260"/>
                    <a:pt x="4600" y="10764"/>
                  </a:cubicBezTo>
                  <a:lnTo>
                    <a:pt x="4757" y="10764"/>
                  </a:lnTo>
                  <a:cubicBezTo>
                    <a:pt x="5009" y="10733"/>
                    <a:pt x="5230" y="10670"/>
                    <a:pt x="5482" y="10575"/>
                  </a:cubicBezTo>
                  <a:cubicBezTo>
                    <a:pt x="6144" y="12340"/>
                    <a:pt x="7687" y="13726"/>
                    <a:pt x="9578" y="14072"/>
                  </a:cubicBezTo>
                  <a:lnTo>
                    <a:pt x="9735" y="14072"/>
                  </a:lnTo>
                  <a:cubicBezTo>
                    <a:pt x="12318" y="13568"/>
                    <a:pt x="14177" y="11237"/>
                    <a:pt x="14177" y="8622"/>
                  </a:cubicBezTo>
                  <a:lnTo>
                    <a:pt x="14177" y="3770"/>
                  </a:lnTo>
                  <a:cubicBezTo>
                    <a:pt x="14177" y="3644"/>
                    <a:pt x="14114" y="3487"/>
                    <a:pt x="13988" y="3424"/>
                  </a:cubicBezTo>
                  <a:cubicBezTo>
                    <a:pt x="13908" y="3364"/>
                    <a:pt x="13816" y="3342"/>
                    <a:pt x="13727" y="3342"/>
                  </a:cubicBezTo>
                  <a:cubicBezTo>
                    <a:pt x="13675" y="3342"/>
                    <a:pt x="13625" y="3349"/>
                    <a:pt x="13579" y="3361"/>
                  </a:cubicBezTo>
                  <a:cubicBezTo>
                    <a:pt x="12318" y="3896"/>
                    <a:pt x="10995" y="4117"/>
                    <a:pt x="9609" y="4117"/>
                  </a:cubicBezTo>
                  <a:lnTo>
                    <a:pt x="9231" y="4117"/>
                  </a:lnTo>
                  <a:lnTo>
                    <a:pt x="9231" y="431"/>
                  </a:lnTo>
                  <a:cubicBezTo>
                    <a:pt x="9231" y="305"/>
                    <a:pt x="9136" y="147"/>
                    <a:pt x="9010" y="53"/>
                  </a:cubicBezTo>
                  <a:cubicBezTo>
                    <a:pt x="8955" y="16"/>
                    <a:pt x="8878" y="1"/>
                    <a:pt x="8799" y="1"/>
                  </a:cubicBezTo>
                  <a:cubicBezTo>
                    <a:pt x="8742" y="1"/>
                    <a:pt x="8685" y="8"/>
                    <a:pt x="8632" y="21"/>
                  </a:cubicBezTo>
                  <a:cubicBezTo>
                    <a:pt x="7372" y="525"/>
                    <a:pt x="5986" y="777"/>
                    <a:pt x="4600" y="777"/>
                  </a:cubicBezTo>
                  <a:cubicBezTo>
                    <a:pt x="3245" y="777"/>
                    <a:pt x="1859" y="494"/>
                    <a:pt x="599" y="21"/>
                  </a:cubicBezTo>
                  <a:cubicBezTo>
                    <a:pt x="546" y="8"/>
                    <a:pt x="489" y="1"/>
                    <a:pt x="4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9"/>
            <p:cNvSpPr/>
            <p:nvPr/>
          </p:nvSpPr>
          <p:spPr>
            <a:xfrm>
              <a:off x="-13923375" y="1723125"/>
              <a:ext cx="64625" cy="40925"/>
            </a:xfrm>
            <a:custGeom>
              <a:avLst/>
              <a:gdLst/>
              <a:ahLst/>
              <a:cxnLst/>
              <a:rect l="l" t="t" r="r" b="b"/>
              <a:pathLst>
                <a:path w="2585" h="1637" extrusionOk="0">
                  <a:moveTo>
                    <a:pt x="2113" y="1"/>
                  </a:moveTo>
                  <a:cubicBezTo>
                    <a:pt x="2061" y="1"/>
                    <a:pt x="2008" y="9"/>
                    <a:pt x="1954" y="24"/>
                  </a:cubicBezTo>
                  <a:lnTo>
                    <a:pt x="284" y="843"/>
                  </a:lnTo>
                  <a:cubicBezTo>
                    <a:pt x="64" y="969"/>
                    <a:pt x="1" y="1221"/>
                    <a:pt x="64" y="1410"/>
                  </a:cubicBezTo>
                  <a:cubicBezTo>
                    <a:pt x="156" y="1548"/>
                    <a:pt x="316" y="1636"/>
                    <a:pt x="469" y="1636"/>
                  </a:cubicBezTo>
                  <a:cubicBezTo>
                    <a:pt x="525" y="1636"/>
                    <a:pt x="580" y="1624"/>
                    <a:pt x="631" y="1599"/>
                  </a:cubicBezTo>
                  <a:lnTo>
                    <a:pt x="2332" y="780"/>
                  </a:lnTo>
                  <a:cubicBezTo>
                    <a:pt x="2521" y="654"/>
                    <a:pt x="2584" y="433"/>
                    <a:pt x="2521" y="244"/>
                  </a:cubicBezTo>
                  <a:cubicBezTo>
                    <a:pt x="2426" y="77"/>
                    <a:pt x="2276" y="1"/>
                    <a:pt x="21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39"/>
            <p:cNvSpPr/>
            <p:nvPr/>
          </p:nvSpPr>
          <p:spPr>
            <a:xfrm>
              <a:off x="-13798125" y="1805500"/>
              <a:ext cx="66175" cy="41575"/>
            </a:xfrm>
            <a:custGeom>
              <a:avLst/>
              <a:gdLst/>
              <a:ahLst/>
              <a:cxnLst/>
              <a:rect l="l" t="t" r="r" b="b"/>
              <a:pathLst>
                <a:path w="2647" h="1663" extrusionOk="0">
                  <a:moveTo>
                    <a:pt x="504" y="0"/>
                  </a:moveTo>
                  <a:cubicBezTo>
                    <a:pt x="350" y="0"/>
                    <a:pt x="188" y="94"/>
                    <a:pt x="95" y="257"/>
                  </a:cubicBezTo>
                  <a:cubicBezTo>
                    <a:pt x="0" y="446"/>
                    <a:pt x="95" y="667"/>
                    <a:pt x="315" y="793"/>
                  </a:cubicBezTo>
                  <a:lnTo>
                    <a:pt x="1953" y="1612"/>
                  </a:lnTo>
                  <a:cubicBezTo>
                    <a:pt x="2006" y="1647"/>
                    <a:pt x="2064" y="1663"/>
                    <a:pt x="2122" y="1663"/>
                  </a:cubicBezTo>
                  <a:cubicBezTo>
                    <a:pt x="2273" y="1663"/>
                    <a:pt x="2430" y="1559"/>
                    <a:pt x="2521" y="1423"/>
                  </a:cubicBezTo>
                  <a:cubicBezTo>
                    <a:pt x="2647" y="1234"/>
                    <a:pt x="2521" y="982"/>
                    <a:pt x="2300" y="887"/>
                  </a:cubicBezTo>
                  <a:lnTo>
                    <a:pt x="662" y="37"/>
                  </a:lnTo>
                  <a:cubicBezTo>
                    <a:pt x="612" y="12"/>
                    <a:pt x="559" y="0"/>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39"/>
            <p:cNvSpPr/>
            <p:nvPr/>
          </p:nvSpPr>
          <p:spPr>
            <a:xfrm>
              <a:off x="-13714650" y="1805825"/>
              <a:ext cx="63825" cy="41250"/>
            </a:xfrm>
            <a:custGeom>
              <a:avLst/>
              <a:gdLst/>
              <a:ahLst/>
              <a:cxnLst/>
              <a:rect l="l" t="t" r="r" b="b"/>
              <a:pathLst>
                <a:path w="2553" h="1650" extrusionOk="0">
                  <a:moveTo>
                    <a:pt x="2068" y="1"/>
                  </a:moveTo>
                  <a:cubicBezTo>
                    <a:pt x="2018" y="1"/>
                    <a:pt x="1968" y="9"/>
                    <a:pt x="1922" y="24"/>
                  </a:cubicBezTo>
                  <a:lnTo>
                    <a:pt x="284" y="874"/>
                  </a:lnTo>
                  <a:cubicBezTo>
                    <a:pt x="64" y="969"/>
                    <a:pt x="1" y="1221"/>
                    <a:pt x="64" y="1410"/>
                  </a:cubicBezTo>
                  <a:cubicBezTo>
                    <a:pt x="132" y="1546"/>
                    <a:pt x="298" y="1650"/>
                    <a:pt x="456" y="1650"/>
                  </a:cubicBezTo>
                  <a:cubicBezTo>
                    <a:pt x="518" y="1650"/>
                    <a:pt x="578" y="1634"/>
                    <a:pt x="631" y="1599"/>
                  </a:cubicBezTo>
                  <a:lnTo>
                    <a:pt x="2269" y="780"/>
                  </a:lnTo>
                  <a:cubicBezTo>
                    <a:pt x="2490" y="654"/>
                    <a:pt x="2553" y="433"/>
                    <a:pt x="2490" y="244"/>
                  </a:cubicBezTo>
                  <a:cubicBezTo>
                    <a:pt x="2394" y="77"/>
                    <a:pt x="2226" y="1"/>
                    <a:pt x="20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7" name="Google Shape;357;p39"/>
          <p:cNvSpPr/>
          <p:nvPr/>
        </p:nvSpPr>
        <p:spPr>
          <a:xfrm>
            <a:off x="1381125" y="3065835"/>
            <a:ext cx="3059100" cy="427800"/>
          </a:xfrm>
          <a:prstGeom prst="rect">
            <a:avLst/>
          </a:prstGeom>
          <a:solidFill>
            <a:srgbClr val="C1654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
                <a:solidFill>
                  <a:srgbClr val="FFFFFF"/>
                </a:solidFill>
                <a:latin typeface="Source Code Pro"/>
                <a:ea typeface="Source Code Pro"/>
                <a:cs typeface="Source Code Pro"/>
                <a:sym typeface="Source Code Pro"/>
              </a:rPr>
              <a:t>Linear SVC</a:t>
            </a:r>
            <a:endParaRPr>
              <a:solidFill>
                <a:srgbClr val="FFFFFF"/>
              </a:solidFill>
            </a:endParaRPr>
          </a:p>
        </p:txBody>
      </p:sp>
      <p:sp>
        <p:nvSpPr>
          <p:cNvPr id="358" name="Google Shape;358;p39"/>
          <p:cNvSpPr/>
          <p:nvPr/>
        </p:nvSpPr>
        <p:spPr>
          <a:xfrm>
            <a:off x="3972575" y="3912850"/>
            <a:ext cx="3059100" cy="427800"/>
          </a:xfrm>
          <a:prstGeom prst="rect">
            <a:avLst/>
          </a:prstGeom>
          <a:solidFill>
            <a:srgbClr val="C1654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
                <a:solidFill>
                  <a:srgbClr val="FFFFFF"/>
                </a:solidFill>
                <a:latin typeface="Source Code Pro"/>
                <a:ea typeface="Source Code Pro"/>
                <a:cs typeface="Source Code Pro"/>
                <a:sym typeface="Source Code Pro"/>
              </a:rPr>
              <a:t>AdaBoost Classifier</a:t>
            </a:r>
            <a:endParaRPr>
              <a:solidFill>
                <a:srgbClr val="FFFFFF"/>
              </a:solidFill>
            </a:endParaRPr>
          </a:p>
        </p:txBody>
      </p:sp>
      <p:grpSp>
        <p:nvGrpSpPr>
          <p:cNvPr id="359" name="Google Shape;359;p39"/>
          <p:cNvGrpSpPr/>
          <p:nvPr/>
        </p:nvGrpSpPr>
        <p:grpSpPr>
          <a:xfrm>
            <a:off x="7350118" y="3843321"/>
            <a:ext cx="446112" cy="427759"/>
            <a:chOff x="3857225" y="238125"/>
            <a:chExt cx="500575" cy="483125"/>
          </a:xfrm>
        </p:grpSpPr>
        <p:sp>
          <p:nvSpPr>
            <p:cNvPr id="360" name="Google Shape;360;p39"/>
            <p:cNvSpPr/>
            <p:nvPr/>
          </p:nvSpPr>
          <p:spPr>
            <a:xfrm>
              <a:off x="3857225" y="238125"/>
              <a:ext cx="500575" cy="483125"/>
            </a:xfrm>
            <a:custGeom>
              <a:avLst/>
              <a:gdLst/>
              <a:ahLst/>
              <a:cxnLst/>
              <a:rect l="l" t="t" r="r" b="b"/>
              <a:pathLst>
                <a:path w="20023" h="19325" extrusionOk="0">
                  <a:moveTo>
                    <a:pt x="15671" y="3398"/>
                  </a:moveTo>
                  <a:cubicBezTo>
                    <a:pt x="15707" y="3398"/>
                    <a:pt x="15744" y="3402"/>
                    <a:pt x="15780" y="3409"/>
                  </a:cubicBezTo>
                  <a:lnTo>
                    <a:pt x="15801" y="3415"/>
                  </a:lnTo>
                  <a:cubicBezTo>
                    <a:pt x="15814" y="3415"/>
                    <a:pt x="15823" y="3418"/>
                    <a:pt x="15835" y="3421"/>
                  </a:cubicBezTo>
                  <a:cubicBezTo>
                    <a:pt x="15844" y="3424"/>
                    <a:pt x="15856" y="3430"/>
                    <a:pt x="15868" y="3433"/>
                  </a:cubicBezTo>
                  <a:lnTo>
                    <a:pt x="15886" y="3439"/>
                  </a:lnTo>
                  <a:cubicBezTo>
                    <a:pt x="15892" y="3442"/>
                    <a:pt x="15898" y="3445"/>
                    <a:pt x="15904" y="3448"/>
                  </a:cubicBezTo>
                  <a:cubicBezTo>
                    <a:pt x="15922" y="3457"/>
                    <a:pt x="15943" y="3466"/>
                    <a:pt x="15964" y="3478"/>
                  </a:cubicBezTo>
                  <a:cubicBezTo>
                    <a:pt x="15986" y="3494"/>
                    <a:pt x="16010" y="3509"/>
                    <a:pt x="16031" y="3524"/>
                  </a:cubicBezTo>
                  <a:cubicBezTo>
                    <a:pt x="16046" y="3536"/>
                    <a:pt x="16058" y="3551"/>
                    <a:pt x="16073" y="3563"/>
                  </a:cubicBezTo>
                  <a:cubicBezTo>
                    <a:pt x="16085" y="3575"/>
                    <a:pt x="16100" y="3590"/>
                    <a:pt x="16112" y="3605"/>
                  </a:cubicBezTo>
                  <a:cubicBezTo>
                    <a:pt x="16294" y="3829"/>
                    <a:pt x="16279" y="4158"/>
                    <a:pt x="16073" y="4363"/>
                  </a:cubicBezTo>
                  <a:lnTo>
                    <a:pt x="13054" y="7383"/>
                  </a:lnTo>
                  <a:cubicBezTo>
                    <a:pt x="12939" y="7232"/>
                    <a:pt x="12815" y="7090"/>
                    <a:pt x="12682" y="6954"/>
                  </a:cubicBezTo>
                  <a:cubicBezTo>
                    <a:pt x="12546" y="6821"/>
                    <a:pt x="12405" y="6697"/>
                    <a:pt x="12254" y="6582"/>
                  </a:cubicBezTo>
                  <a:lnTo>
                    <a:pt x="15273" y="3563"/>
                  </a:lnTo>
                  <a:cubicBezTo>
                    <a:pt x="15380" y="3456"/>
                    <a:pt x="15523" y="3398"/>
                    <a:pt x="15671" y="3398"/>
                  </a:cubicBezTo>
                  <a:close/>
                  <a:moveTo>
                    <a:pt x="9887" y="9183"/>
                  </a:moveTo>
                  <a:cubicBezTo>
                    <a:pt x="10031" y="9183"/>
                    <a:pt x="10176" y="9238"/>
                    <a:pt x="10288" y="9348"/>
                  </a:cubicBezTo>
                  <a:cubicBezTo>
                    <a:pt x="10511" y="9575"/>
                    <a:pt x="10508" y="9937"/>
                    <a:pt x="10279" y="10157"/>
                  </a:cubicBezTo>
                  <a:cubicBezTo>
                    <a:pt x="10169" y="10268"/>
                    <a:pt x="10024" y="10323"/>
                    <a:pt x="9879" y="10323"/>
                  </a:cubicBezTo>
                  <a:cubicBezTo>
                    <a:pt x="9734" y="10323"/>
                    <a:pt x="9589" y="10268"/>
                    <a:pt x="9479" y="10157"/>
                  </a:cubicBezTo>
                  <a:cubicBezTo>
                    <a:pt x="9258" y="9937"/>
                    <a:pt x="9258" y="9578"/>
                    <a:pt x="9479" y="9357"/>
                  </a:cubicBezTo>
                  <a:cubicBezTo>
                    <a:pt x="9590" y="9241"/>
                    <a:pt x="9739" y="9183"/>
                    <a:pt x="9887" y="9183"/>
                  </a:cubicBezTo>
                  <a:close/>
                  <a:moveTo>
                    <a:pt x="15746" y="1062"/>
                  </a:moveTo>
                  <a:cubicBezTo>
                    <a:pt x="16469" y="1062"/>
                    <a:pt x="17193" y="1337"/>
                    <a:pt x="17746" y="1890"/>
                  </a:cubicBezTo>
                  <a:cubicBezTo>
                    <a:pt x="18878" y="3022"/>
                    <a:pt x="18845" y="4870"/>
                    <a:pt x="17673" y="5963"/>
                  </a:cubicBezTo>
                  <a:lnTo>
                    <a:pt x="11879" y="11758"/>
                  </a:lnTo>
                  <a:cubicBezTo>
                    <a:pt x="11337" y="12300"/>
                    <a:pt x="10612" y="12586"/>
                    <a:pt x="9878" y="12586"/>
                  </a:cubicBezTo>
                  <a:cubicBezTo>
                    <a:pt x="9472" y="12586"/>
                    <a:pt x="9062" y="12499"/>
                    <a:pt x="8679" y="12319"/>
                  </a:cubicBezTo>
                  <a:lnTo>
                    <a:pt x="8663" y="12313"/>
                  </a:lnTo>
                  <a:cubicBezTo>
                    <a:pt x="8198" y="12093"/>
                    <a:pt x="7803" y="11746"/>
                    <a:pt x="7516" y="11317"/>
                  </a:cubicBezTo>
                  <a:lnTo>
                    <a:pt x="8346" y="10487"/>
                  </a:lnTo>
                  <a:cubicBezTo>
                    <a:pt x="8645" y="11113"/>
                    <a:pt x="9259" y="11453"/>
                    <a:pt x="9883" y="11453"/>
                  </a:cubicBezTo>
                  <a:cubicBezTo>
                    <a:pt x="10311" y="11453"/>
                    <a:pt x="10744" y="11293"/>
                    <a:pt x="11082" y="10955"/>
                  </a:cubicBezTo>
                  <a:lnTo>
                    <a:pt x="16873" y="5160"/>
                  </a:lnTo>
                  <a:cubicBezTo>
                    <a:pt x="17541" y="4514"/>
                    <a:pt x="17562" y="3448"/>
                    <a:pt x="16922" y="2775"/>
                  </a:cubicBezTo>
                  <a:cubicBezTo>
                    <a:pt x="16588" y="2423"/>
                    <a:pt x="16140" y="2245"/>
                    <a:pt x="15690" y="2245"/>
                  </a:cubicBezTo>
                  <a:cubicBezTo>
                    <a:pt x="15275" y="2245"/>
                    <a:pt x="14860" y="2395"/>
                    <a:pt x="14533" y="2699"/>
                  </a:cubicBezTo>
                  <a:cubicBezTo>
                    <a:pt x="14512" y="2718"/>
                    <a:pt x="14491" y="2739"/>
                    <a:pt x="14470" y="2760"/>
                  </a:cubicBezTo>
                  <a:lnTo>
                    <a:pt x="11212" y="6021"/>
                  </a:lnTo>
                  <a:cubicBezTo>
                    <a:pt x="10783" y="5867"/>
                    <a:pt x="10333" y="5791"/>
                    <a:pt x="9877" y="5791"/>
                  </a:cubicBezTo>
                  <a:lnTo>
                    <a:pt x="9838" y="5791"/>
                  </a:lnTo>
                  <a:lnTo>
                    <a:pt x="13673" y="1963"/>
                  </a:lnTo>
                  <a:cubicBezTo>
                    <a:pt x="14232" y="1363"/>
                    <a:pt x="14988" y="1062"/>
                    <a:pt x="15746" y="1062"/>
                  </a:cubicBezTo>
                  <a:close/>
                  <a:moveTo>
                    <a:pt x="6707" y="12129"/>
                  </a:moveTo>
                  <a:cubicBezTo>
                    <a:pt x="6819" y="12283"/>
                    <a:pt x="6942" y="12425"/>
                    <a:pt x="7078" y="12558"/>
                  </a:cubicBezTo>
                  <a:cubicBezTo>
                    <a:pt x="7211" y="12694"/>
                    <a:pt x="7353" y="12818"/>
                    <a:pt x="7507" y="12932"/>
                  </a:cubicBezTo>
                  <a:lnTo>
                    <a:pt x="4675" y="15762"/>
                  </a:lnTo>
                  <a:cubicBezTo>
                    <a:pt x="4565" y="15872"/>
                    <a:pt x="4420" y="15927"/>
                    <a:pt x="4275" y="15927"/>
                  </a:cubicBezTo>
                  <a:cubicBezTo>
                    <a:pt x="4130" y="15927"/>
                    <a:pt x="3985" y="15872"/>
                    <a:pt x="3875" y="15762"/>
                  </a:cubicBezTo>
                  <a:cubicBezTo>
                    <a:pt x="3654" y="15541"/>
                    <a:pt x="3654" y="15182"/>
                    <a:pt x="3875" y="14961"/>
                  </a:cubicBezTo>
                  <a:lnTo>
                    <a:pt x="6707" y="12129"/>
                  </a:lnTo>
                  <a:close/>
                  <a:moveTo>
                    <a:pt x="9884" y="6926"/>
                  </a:moveTo>
                  <a:cubicBezTo>
                    <a:pt x="10290" y="6926"/>
                    <a:pt x="10698" y="7013"/>
                    <a:pt x="11082" y="7192"/>
                  </a:cubicBezTo>
                  <a:lnTo>
                    <a:pt x="11094" y="7198"/>
                  </a:lnTo>
                  <a:cubicBezTo>
                    <a:pt x="11562" y="7422"/>
                    <a:pt x="11958" y="7766"/>
                    <a:pt x="12242" y="8198"/>
                  </a:cubicBezTo>
                  <a:lnTo>
                    <a:pt x="11411" y="9028"/>
                  </a:lnTo>
                  <a:cubicBezTo>
                    <a:pt x="11112" y="8400"/>
                    <a:pt x="10499" y="8061"/>
                    <a:pt x="9877" y="8061"/>
                  </a:cubicBezTo>
                  <a:cubicBezTo>
                    <a:pt x="9448" y="8061"/>
                    <a:pt x="9016" y="8222"/>
                    <a:pt x="8679" y="8560"/>
                  </a:cubicBezTo>
                  <a:lnTo>
                    <a:pt x="3074" y="14161"/>
                  </a:lnTo>
                  <a:cubicBezTo>
                    <a:pt x="2410" y="14822"/>
                    <a:pt x="2410" y="15900"/>
                    <a:pt x="3074" y="16562"/>
                  </a:cubicBezTo>
                  <a:cubicBezTo>
                    <a:pt x="3405" y="16894"/>
                    <a:pt x="3840" y="17060"/>
                    <a:pt x="4275" y="17060"/>
                  </a:cubicBezTo>
                  <a:cubicBezTo>
                    <a:pt x="4710" y="17060"/>
                    <a:pt x="5144" y="16894"/>
                    <a:pt x="5475" y="16562"/>
                  </a:cubicBezTo>
                  <a:lnTo>
                    <a:pt x="8546" y="13491"/>
                  </a:lnTo>
                  <a:cubicBezTo>
                    <a:pt x="8974" y="13642"/>
                    <a:pt x="9424" y="13720"/>
                    <a:pt x="9880" y="13720"/>
                  </a:cubicBezTo>
                  <a:lnTo>
                    <a:pt x="9920" y="13720"/>
                  </a:lnTo>
                  <a:lnTo>
                    <a:pt x="6275" y="17362"/>
                  </a:lnTo>
                  <a:cubicBezTo>
                    <a:pt x="5716" y="17961"/>
                    <a:pt x="4960" y="18262"/>
                    <a:pt x="4202" y="18262"/>
                  </a:cubicBezTo>
                  <a:cubicBezTo>
                    <a:pt x="3479" y="18262"/>
                    <a:pt x="2755" y="17987"/>
                    <a:pt x="2202" y="17434"/>
                  </a:cubicBezTo>
                  <a:cubicBezTo>
                    <a:pt x="1070" y="16302"/>
                    <a:pt x="1103" y="14454"/>
                    <a:pt x="2274" y="13361"/>
                  </a:cubicBezTo>
                  <a:lnTo>
                    <a:pt x="7878" y="7757"/>
                  </a:lnTo>
                  <a:cubicBezTo>
                    <a:pt x="8422" y="7214"/>
                    <a:pt x="9147" y="6926"/>
                    <a:pt x="9884" y="6926"/>
                  </a:cubicBezTo>
                  <a:close/>
                  <a:moveTo>
                    <a:pt x="15673" y="1"/>
                  </a:moveTo>
                  <a:cubicBezTo>
                    <a:pt x="14659" y="1"/>
                    <a:pt x="13644" y="388"/>
                    <a:pt x="12870" y="1162"/>
                  </a:cubicBezTo>
                  <a:lnTo>
                    <a:pt x="7078" y="6957"/>
                  </a:lnTo>
                  <a:lnTo>
                    <a:pt x="1471" y="12561"/>
                  </a:lnTo>
                  <a:cubicBezTo>
                    <a:pt x="339" y="13693"/>
                    <a:pt x="1" y="15399"/>
                    <a:pt x="614" y="16879"/>
                  </a:cubicBezTo>
                  <a:cubicBezTo>
                    <a:pt x="1230" y="18358"/>
                    <a:pt x="2673" y="19324"/>
                    <a:pt x="4276" y="19324"/>
                  </a:cubicBezTo>
                  <a:cubicBezTo>
                    <a:pt x="4280" y="19325"/>
                    <a:pt x="4284" y="19325"/>
                    <a:pt x="4288" y="19325"/>
                  </a:cubicBezTo>
                  <a:cubicBezTo>
                    <a:pt x="5334" y="19325"/>
                    <a:pt x="6338" y="18908"/>
                    <a:pt x="7078" y="18165"/>
                  </a:cubicBezTo>
                  <a:lnTo>
                    <a:pt x="12682" y="12561"/>
                  </a:lnTo>
                  <a:lnTo>
                    <a:pt x="18477" y="6767"/>
                  </a:lnTo>
                  <a:cubicBezTo>
                    <a:pt x="20023" y="5221"/>
                    <a:pt x="20023" y="2711"/>
                    <a:pt x="18477" y="1162"/>
                  </a:cubicBezTo>
                  <a:cubicBezTo>
                    <a:pt x="17702" y="388"/>
                    <a:pt x="16688" y="1"/>
                    <a:pt x="156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361" name="Google Shape;361;p39"/>
            <p:cNvSpPr/>
            <p:nvPr/>
          </p:nvSpPr>
          <p:spPr>
            <a:xfrm>
              <a:off x="4208775" y="588000"/>
              <a:ext cx="71125" cy="68350"/>
            </a:xfrm>
            <a:custGeom>
              <a:avLst/>
              <a:gdLst/>
              <a:ahLst/>
              <a:cxnLst/>
              <a:rect l="l" t="t" r="r" b="b"/>
              <a:pathLst>
                <a:path w="2845" h="2734" extrusionOk="0">
                  <a:moveTo>
                    <a:pt x="621" y="1"/>
                  </a:moveTo>
                  <a:cubicBezTo>
                    <a:pt x="476" y="1"/>
                    <a:pt x="331" y="56"/>
                    <a:pt x="221" y="166"/>
                  </a:cubicBezTo>
                  <a:cubicBezTo>
                    <a:pt x="0" y="387"/>
                    <a:pt x="0" y="746"/>
                    <a:pt x="221" y="966"/>
                  </a:cubicBezTo>
                  <a:lnTo>
                    <a:pt x="1821" y="2567"/>
                  </a:lnTo>
                  <a:cubicBezTo>
                    <a:pt x="1933" y="2677"/>
                    <a:pt x="2079" y="2733"/>
                    <a:pt x="2224" y="2733"/>
                  </a:cubicBezTo>
                  <a:cubicBezTo>
                    <a:pt x="2368" y="2733"/>
                    <a:pt x="2513" y="2678"/>
                    <a:pt x="2624" y="2567"/>
                  </a:cubicBezTo>
                  <a:cubicBezTo>
                    <a:pt x="2845" y="2346"/>
                    <a:pt x="2845" y="1987"/>
                    <a:pt x="2624" y="1767"/>
                  </a:cubicBezTo>
                  <a:lnTo>
                    <a:pt x="1021" y="166"/>
                  </a:lnTo>
                  <a:cubicBezTo>
                    <a:pt x="911" y="56"/>
                    <a:pt x="766" y="1"/>
                    <a:pt x="6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362" name="Google Shape;362;p39"/>
            <p:cNvSpPr/>
            <p:nvPr/>
          </p:nvSpPr>
          <p:spPr>
            <a:xfrm>
              <a:off x="4228400" y="527925"/>
              <a:ext cx="91050" cy="48400"/>
            </a:xfrm>
            <a:custGeom>
              <a:avLst/>
              <a:gdLst/>
              <a:ahLst/>
              <a:cxnLst/>
              <a:rect l="l" t="t" r="r" b="b"/>
              <a:pathLst>
                <a:path w="3642" h="1936" extrusionOk="0">
                  <a:moveTo>
                    <a:pt x="636" y="0"/>
                  </a:moveTo>
                  <a:cubicBezTo>
                    <a:pt x="400" y="0"/>
                    <a:pt x="180" y="150"/>
                    <a:pt x="100" y="389"/>
                  </a:cubicBezTo>
                  <a:cubicBezTo>
                    <a:pt x="0" y="685"/>
                    <a:pt x="160" y="1005"/>
                    <a:pt x="459" y="1105"/>
                  </a:cubicBezTo>
                  <a:lnTo>
                    <a:pt x="2860" y="1905"/>
                  </a:lnTo>
                  <a:cubicBezTo>
                    <a:pt x="2917" y="1923"/>
                    <a:pt x="2977" y="1935"/>
                    <a:pt x="3038" y="1935"/>
                  </a:cubicBezTo>
                  <a:cubicBezTo>
                    <a:pt x="3316" y="1932"/>
                    <a:pt x="3554" y="1733"/>
                    <a:pt x="3596" y="1458"/>
                  </a:cubicBezTo>
                  <a:cubicBezTo>
                    <a:pt x="3642" y="1183"/>
                    <a:pt x="3482" y="918"/>
                    <a:pt x="3219" y="830"/>
                  </a:cubicBezTo>
                  <a:lnTo>
                    <a:pt x="816" y="30"/>
                  </a:lnTo>
                  <a:cubicBezTo>
                    <a:pt x="756" y="10"/>
                    <a:pt x="695" y="0"/>
                    <a:pt x="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363" name="Google Shape;363;p39"/>
            <p:cNvSpPr/>
            <p:nvPr/>
          </p:nvSpPr>
          <p:spPr>
            <a:xfrm>
              <a:off x="4148300" y="608000"/>
              <a:ext cx="52050" cy="88600"/>
            </a:xfrm>
            <a:custGeom>
              <a:avLst/>
              <a:gdLst/>
              <a:ahLst/>
              <a:cxnLst/>
              <a:rect l="l" t="t" r="r" b="b"/>
              <a:pathLst>
                <a:path w="2082" h="3544" extrusionOk="0">
                  <a:moveTo>
                    <a:pt x="639" y="1"/>
                  </a:moveTo>
                  <a:cubicBezTo>
                    <a:pt x="580" y="1"/>
                    <a:pt x="519" y="10"/>
                    <a:pt x="460" y="31"/>
                  </a:cubicBezTo>
                  <a:cubicBezTo>
                    <a:pt x="161" y="127"/>
                    <a:pt x="1" y="450"/>
                    <a:pt x="100" y="746"/>
                  </a:cubicBezTo>
                  <a:lnTo>
                    <a:pt x="903" y="3150"/>
                  </a:lnTo>
                  <a:cubicBezTo>
                    <a:pt x="979" y="3390"/>
                    <a:pt x="1202" y="3544"/>
                    <a:pt x="1441" y="3544"/>
                  </a:cubicBezTo>
                  <a:cubicBezTo>
                    <a:pt x="1500" y="3544"/>
                    <a:pt x="1560" y="3535"/>
                    <a:pt x="1619" y="3515"/>
                  </a:cubicBezTo>
                  <a:cubicBezTo>
                    <a:pt x="1921" y="3415"/>
                    <a:pt x="2081" y="3089"/>
                    <a:pt x="1975" y="2790"/>
                  </a:cubicBezTo>
                  <a:lnTo>
                    <a:pt x="1175" y="390"/>
                  </a:lnTo>
                  <a:cubicBezTo>
                    <a:pt x="1096" y="151"/>
                    <a:pt x="875" y="1"/>
                    <a:pt x="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364" name="Google Shape;364;p39"/>
            <p:cNvSpPr/>
            <p:nvPr/>
          </p:nvSpPr>
          <p:spPr>
            <a:xfrm>
              <a:off x="3928725" y="307900"/>
              <a:ext cx="71200" cy="68375"/>
            </a:xfrm>
            <a:custGeom>
              <a:avLst/>
              <a:gdLst/>
              <a:ahLst/>
              <a:cxnLst/>
              <a:rect l="l" t="t" r="r" b="b"/>
              <a:pathLst>
                <a:path w="2848" h="2735" extrusionOk="0">
                  <a:moveTo>
                    <a:pt x="620" y="1"/>
                  </a:moveTo>
                  <a:cubicBezTo>
                    <a:pt x="475" y="1"/>
                    <a:pt x="330" y="57"/>
                    <a:pt x="221" y="168"/>
                  </a:cubicBezTo>
                  <a:cubicBezTo>
                    <a:pt x="3" y="385"/>
                    <a:pt x="0" y="739"/>
                    <a:pt x="214" y="962"/>
                  </a:cubicBezTo>
                  <a:lnTo>
                    <a:pt x="1815" y="2562"/>
                  </a:lnTo>
                  <a:cubicBezTo>
                    <a:pt x="1926" y="2677"/>
                    <a:pt x="2074" y="2734"/>
                    <a:pt x="2222" y="2734"/>
                  </a:cubicBezTo>
                  <a:cubicBezTo>
                    <a:pt x="2367" y="2734"/>
                    <a:pt x="2512" y="2679"/>
                    <a:pt x="2624" y="2569"/>
                  </a:cubicBezTo>
                  <a:cubicBezTo>
                    <a:pt x="2847" y="2345"/>
                    <a:pt x="2844" y="1983"/>
                    <a:pt x="2615" y="1762"/>
                  </a:cubicBezTo>
                  <a:lnTo>
                    <a:pt x="1015" y="162"/>
                  </a:lnTo>
                  <a:cubicBezTo>
                    <a:pt x="904" y="54"/>
                    <a:pt x="762" y="1"/>
                    <a:pt x="6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365" name="Google Shape;365;p39"/>
            <p:cNvSpPr/>
            <p:nvPr/>
          </p:nvSpPr>
          <p:spPr>
            <a:xfrm>
              <a:off x="4008200" y="267675"/>
              <a:ext cx="51875" cy="88450"/>
            </a:xfrm>
            <a:custGeom>
              <a:avLst/>
              <a:gdLst/>
              <a:ahLst/>
              <a:cxnLst/>
              <a:rect l="l" t="t" r="r" b="b"/>
              <a:pathLst>
                <a:path w="2075" h="3538" extrusionOk="0">
                  <a:moveTo>
                    <a:pt x="636" y="1"/>
                  </a:moveTo>
                  <a:cubicBezTo>
                    <a:pt x="577" y="1"/>
                    <a:pt x="518" y="10"/>
                    <a:pt x="460" y="29"/>
                  </a:cubicBezTo>
                  <a:cubicBezTo>
                    <a:pt x="161" y="128"/>
                    <a:pt x="1" y="449"/>
                    <a:pt x="100" y="747"/>
                  </a:cubicBezTo>
                  <a:lnTo>
                    <a:pt x="900" y="3151"/>
                  </a:lnTo>
                  <a:cubicBezTo>
                    <a:pt x="979" y="3380"/>
                    <a:pt x="1193" y="3537"/>
                    <a:pt x="1438" y="3537"/>
                  </a:cubicBezTo>
                  <a:cubicBezTo>
                    <a:pt x="1498" y="3534"/>
                    <a:pt x="1559" y="3525"/>
                    <a:pt x="1619" y="3507"/>
                  </a:cubicBezTo>
                  <a:cubicBezTo>
                    <a:pt x="1915" y="3408"/>
                    <a:pt x="2075" y="3088"/>
                    <a:pt x="1975" y="2789"/>
                  </a:cubicBezTo>
                  <a:lnTo>
                    <a:pt x="1175" y="388"/>
                  </a:lnTo>
                  <a:cubicBezTo>
                    <a:pt x="1095" y="151"/>
                    <a:pt x="873" y="1"/>
                    <a:pt x="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366" name="Google Shape;366;p39"/>
            <p:cNvSpPr/>
            <p:nvPr/>
          </p:nvSpPr>
          <p:spPr>
            <a:xfrm>
              <a:off x="3888100" y="387825"/>
              <a:ext cx="91675" cy="48300"/>
            </a:xfrm>
            <a:custGeom>
              <a:avLst/>
              <a:gdLst/>
              <a:ahLst/>
              <a:cxnLst/>
              <a:rect l="l" t="t" r="r" b="b"/>
              <a:pathLst>
                <a:path w="3667" h="1932" extrusionOk="0">
                  <a:moveTo>
                    <a:pt x="636" y="0"/>
                  </a:moveTo>
                  <a:cubicBezTo>
                    <a:pt x="400" y="0"/>
                    <a:pt x="180" y="150"/>
                    <a:pt x="100" y="386"/>
                  </a:cubicBezTo>
                  <a:cubicBezTo>
                    <a:pt x="1" y="685"/>
                    <a:pt x="161" y="1005"/>
                    <a:pt x="460" y="1105"/>
                  </a:cubicBezTo>
                  <a:lnTo>
                    <a:pt x="2860" y="1905"/>
                  </a:lnTo>
                  <a:cubicBezTo>
                    <a:pt x="2917" y="1923"/>
                    <a:pt x="2975" y="1932"/>
                    <a:pt x="3032" y="1932"/>
                  </a:cubicBezTo>
                  <a:cubicBezTo>
                    <a:pt x="3270" y="1932"/>
                    <a:pt x="3492" y="1781"/>
                    <a:pt x="3570" y="1543"/>
                  </a:cubicBezTo>
                  <a:cubicBezTo>
                    <a:pt x="3666" y="1250"/>
                    <a:pt x="3512" y="933"/>
                    <a:pt x="3219" y="830"/>
                  </a:cubicBezTo>
                  <a:lnTo>
                    <a:pt x="816" y="30"/>
                  </a:lnTo>
                  <a:cubicBezTo>
                    <a:pt x="756" y="10"/>
                    <a:pt x="696" y="0"/>
                    <a:pt x="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grpSp>
      <p:sp>
        <p:nvSpPr>
          <p:cNvPr id="367" name="Google Shape;367;p39"/>
          <p:cNvSpPr/>
          <p:nvPr/>
        </p:nvSpPr>
        <p:spPr>
          <a:xfrm>
            <a:off x="1436750" y="4599750"/>
            <a:ext cx="3059100" cy="427800"/>
          </a:xfrm>
          <a:prstGeom prst="rect">
            <a:avLst/>
          </a:prstGeom>
          <a:solidFill>
            <a:srgbClr val="C1654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
                <a:solidFill>
                  <a:srgbClr val="FFFFFF"/>
                </a:solidFill>
                <a:latin typeface="Source Code Pro"/>
                <a:ea typeface="Source Code Pro"/>
                <a:cs typeface="Source Code Pro"/>
                <a:sym typeface="Source Code Pro"/>
              </a:rPr>
              <a:t>XGB Classifier</a:t>
            </a:r>
            <a:endParaRPr>
              <a:solidFill>
                <a:srgbClr val="FFFFFF"/>
              </a:solidFill>
            </a:endParaRPr>
          </a:p>
        </p:txBody>
      </p:sp>
      <p:grpSp>
        <p:nvGrpSpPr>
          <p:cNvPr id="368" name="Google Shape;368;p39"/>
          <p:cNvGrpSpPr/>
          <p:nvPr/>
        </p:nvGrpSpPr>
        <p:grpSpPr>
          <a:xfrm>
            <a:off x="4611543" y="4549015"/>
            <a:ext cx="443195" cy="408068"/>
            <a:chOff x="890400" y="4399350"/>
            <a:chExt cx="486600" cy="483150"/>
          </a:xfrm>
        </p:grpSpPr>
        <p:sp>
          <p:nvSpPr>
            <p:cNvPr id="369" name="Google Shape;369;p39"/>
            <p:cNvSpPr/>
            <p:nvPr/>
          </p:nvSpPr>
          <p:spPr>
            <a:xfrm>
              <a:off x="1125300" y="4503075"/>
              <a:ext cx="153800" cy="141650"/>
            </a:xfrm>
            <a:custGeom>
              <a:avLst/>
              <a:gdLst/>
              <a:ahLst/>
              <a:cxnLst/>
              <a:rect l="l" t="t" r="r" b="b"/>
              <a:pathLst>
                <a:path w="6152" h="5666" extrusionOk="0">
                  <a:moveTo>
                    <a:pt x="3044" y="1140"/>
                  </a:moveTo>
                  <a:cubicBezTo>
                    <a:pt x="3263" y="1140"/>
                    <a:pt x="3484" y="1182"/>
                    <a:pt x="3694" y="1269"/>
                  </a:cubicBezTo>
                  <a:cubicBezTo>
                    <a:pt x="4328" y="1532"/>
                    <a:pt x="4741" y="2151"/>
                    <a:pt x="4741" y="2836"/>
                  </a:cubicBezTo>
                  <a:cubicBezTo>
                    <a:pt x="4741" y="3525"/>
                    <a:pt x="4328" y="4144"/>
                    <a:pt x="3694" y="4406"/>
                  </a:cubicBezTo>
                  <a:cubicBezTo>
                    <a:pt x="3484" y="4493"/>
                    <a:pt x="3263" y="4536"/>
                    <a:pt x="3044" y="4536"/>
                  </a:cubicBezTo>
                  <a:cubicBezTo>
                    <a:pt x="2602" y="4536"/>
                    <a:pt x="2168" y="4363"/>
                    <a:pt x="1843" y="4038"/>
                  </a:cubicBezTo>
                  <a:cubicBezTo>
                    <a:pt x="1178" y="3377"/>
                    <a:pt x="1178" y="2299"/>
                    <a:pt x="1843" y="1638"/>
                  </a:cubicBezTo>
                  <a:cubicBezTo>
                    <a:pt x="2168" y="1312"/>
                    <a:pt x="2602" y="1140"/>
                    <a:pt x="3044" y="1140"/>
                  </a:cubicBezTo>
                  <a:close/>
                  <a:moveTo>
                    <a:pt x="3043" y="0"/>
                  </a:moveTo>
                  <a:cubicBezTo>
                    <a:pt x="2680" y="0"/>
                    <a:pt x="2313" y="70"/>
                    <a:pt x="1961" y="215"/>
                  </a:cubicBezTo>
                  <a:cubicBezTo>
                    <a:pt x="710" y="732"/>
                    <a:pt x="1" y="2060"/>
                    <a:pt x="264" y="3386"/>
                  </a:cubicBezTo>
                  <a:cubicBezTo>
                    <a:pt x="529" y="4709"/>
                    <a:pt x="1688" y="5666"/>
                    <a:pt x="3038" y="5666"/>
                  </a:cubicBezTo>
                  <a:cubicBezTo>
                    <a:pt x="3040" y="5666"/>
                    <a:pt x="3042" y="5666"/>
                    <a:pt x="3045" y="5666"/>
                  </a:cubicBezTo>
                  <a:cubicBezTo>
                    <a:pt x="3048" y="5666"/>
                    <a:pt x="3052" y="5666"/>
                    <a:pt x="3056" y="5666"/>
                  </a:cubicBezTo>
                  <a:cubicBezTo>
                    <a:pt x="3801" y="5666"/>
                    <a:pt x="4518" y="5367"/>
                    <a:pt x="5046" y="4838"/>
                  </a:cubicBezTo>
                  <a:cubicBezTo>
                    <a:pt x="6004" y="3884"/>
                    <a:pt x="6152" y="2386"/>
                    <a:pt x="5400" y="1260"/>
                  </a:cubicBezTo>
                  <a:cubicBezTo>
                    <a:pt x="4862" y="453"/>
                    <a:pt x="3967" y="0"/>
                    <a:pt x="30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370" name="Google Shape;370;p39"/>
            <p:cNvSpPr/>
            <p:nvPr/>
          </p:nvSpPr>
          <p:spPr>
            <a:xfrm>
              <a:off x="890400" y="4399350"/>
              <a:ext cx="486600" cy="483150"/>
            </a:xfrm>
            <a:custGeom>
              <a:avLst/>
              <a:gdLst/>
              <a:ahLst/>
              <a:cxnLst/>
              <a:rect l="l" t="t" r="r" b="b"/>
              <a:pathLst>
                <a:path w="19464" h="19326" extrusionOk="0">
                  <a:moveTo>
                    <a:pt x="17908" y="1131"/>
                  </a:moveTo>
                  <a:cubicBezTo>
                    <a:pt x="18031" y="1131"/>
                    <a:pt x="18157" y="1132"/>
                    <a:pt x="18283" y="1134"/>
                  </a:cubicBezTo>
                  <a:cubicBezTo>
                    <a:pt x="18301" y="2369"/>
                    <a:pt x="18232" y="3465"/>
                    <a:pt x="18057" y="4449"/>
                  </a:cubicBezTo>
                  <a:cubicBezTo>
                    <a:pt x="16453" y="4223"/>
                    <a:pt x="15191" y="2960"/>
                    <a:pt x="14968" y="1357"/>
                  </a:cubicBezTo>
                  <a:cubicBezTo>
                    <a:pt x="15851" y="1203"/>
                    <a:pt x="16825" y="1131"/>
                    <a:pt x="17908" y="1131"/>
                  </a:cubicBezTo>
                  <a:close/>
                  <a:moveTo>
                    <a:pt x="6462" y="6683"/>
                  </a:moveTo>
                  <a:lnTo>
                    <a:pt x="6462" y="6686"/>
                  </a:lnTo>
                  <a:cubicBezTo>
                    <a:pt x="6003" y="7471"/>
                    <a:pt x="5574" y="8281"/>
                    <a:pt x="5173" y="9066"/>
                  </a:cubicBezTo>
                  <a:lnTo>
                    <a:pt x="2712" y="8839"/>
                  </a:lnTo>
                  <a:cubicBezTo>
                    <a:pt x="3545" y="7571"/>
                    <a:pt x="4952" y="6756"/>
                    <a:pt x="6462" y="6683"/>
                  </a:cubicBezTo>
                  <a:close/>
                  <a:moveTo>
                    <a:pt x="13863" y="1608"/>
                  </a:moveTo>
                  <a:cubicBezTo>
                    <a:pt x="14195" y="3637"/>
                    <a:pt x="15783" y="5225"/>
                    <a:pt x="17809" y="5557"/>
                  </a:cubicBezTo>
                  <a:cubicBezTo>
                    <a:pt x="17347" y="7209"/>
                    <a:pt x="16532" y="8534"/>
                    <a:pt x="15303" y="9718"/>
                  </a:cubicBezTo>
                  <a:cubicBezTo>
                    <a:pt x="13932" y="11043"/>
                    <a:pt x="11825" y="12218"/>
                    <a:pt x="9868" y="13221"/>
                  </a:cubicBezTo>
                  <a:lnTo>
                    <a:pt x="6196" y="9552"/>
                  </a:lnTo>
                  <a:cubicBezTo>
                    <a:pt x="7199" y="7592"/>
                    <a:pt x="8376" y="5485"/>
                    <a:pt x="9699" y="4114"/>
                  </a:cubicBezTo>
                  <a:cubicBezTo>
                    <a:pt x="10886" y="2885"/>
                    <a:pt x="12208" y="2073"/>
                    <a:pt x="13863" y="1608"/>
                  </a:cubicBezTo>
                  <a:close/>
                  <a:moveTo>
                    <a:pt x="5659" y="10612"/>
                  </a:moveTo>
                  <a:lnTo>
                    <a:pt x="8805" y="13758"/>
                  </a:lnTo>
                  <a:lnTo>
                    <a:pt x="8503" y="13909"/>
                  </a:lnTo>
                  <a:cubicBezTo>
                    <a:pt x="8237" y="14039"/>
                    <a:pt x="7984" y="14169"/>
                    <a:pt x="7736" y="14292"/>
                  </a:cubicBezTo>
                  <a:lnTo>
                    <a:pt x="5124" y="11681"/>
                  </a:lnTo>
                  <a:cubicBezTo>
                    <a:pt x="5248" y="11433"/>
                    <a:pt x="5378" y="11179"/>
                    <a:pt x="5508" y="10914"/>
                  </a:cubicBezTo>
                  <a:lnTo>
                    <a:pt x="5659" y="10612"/>
                  </a:lnTo>
                  <a:close/>
                  <a:moveTo>
                    <a:pt x="12658" y="13000"/>
                  </a:moveTo>
                  <a:lnTo>
                    <a:pt x="12658" y="13000"/>
                  </a:lnTo>
                  <a:cubicBezTo>
                    <a:pt x="12567" y="14483"/>
                    <a:pt x="11782" y="15835"/>
                    <a:pt x="10538" y="16651"/>
                  </a:cubicBezTo>
                  <a:lnTo>
                    <a:pt x="10348" y="14247"/>
                  </a:lnTo>
                  <a:cubicBezTo>
                    <a:pt x="11109" y="13858"/>
                    <a:pt x="11894" y="13441"/>
                    <a:pt x="12658" y="13000"/>
                  </a:cubicBezTo>
                  <a:close/>
                  <a:moveTo>
                    <a:pt x="4596" y="12756"/>
                  </a:moveTo>
                  <a:lnTo>
                    <a:pt x="5233" y="13393"/>
                  </a:lnTo>
                  <a:lnTo>
                    <a:pt x="4034" y="14594"/>
                  </a:lnTo>
                  <a:cubicBezTo>
                    <a:pt x="3814" y="14815"/>
                    <a:pt x="3811" y="15174"/>
                    <a:pt x="4034" y="15395"/>
                  </a:cubicBezTo>
                  <a:cubicBezTo>
                    <a:pt x="4145" y="15505"/>
                    <a:pt x="4290" y="15560"/>
                    <a:pt x="4434" y="15560"/>
                  </a:cubicBezTo>
                  <a:cubicBezTo>
                    <a:pt x="4579" y="15560"/>
                    <a:pt x="4724" y="15505"/>
                    <a:pt x="4835" y="15395"/>
                  </a:cubicBezTo>
                  <a:lnTo>
                    <a:pt x="6036" y="14193"/>
                  </a:lnTo>
                  <a:lnTo>
                    <a:pt x="6673" y="14833"/>
                  </a:lnTo>
                  <a:cubicBezTo>
                    <a:pt x="6528" y="15192"/>
                    <a:pt x="6311" y="15521"/>
                    <a:pt x="6036" y="15796"/>
                  </a:cubicBezTo>
                  <a:cubicBezTo>
                    <a:pt x="5387" y="16445"/>
                    <a:pt x="3110" y="17327"/>
                    <a:pt x="1555" y="17864"/>
                  </a:cubicBezTo>
                  <a:cubicBezTo>
                    <a:pt x="2096" y="16312"/>
                    <a:pt x="2984" y="14042"/>
                    <a:pt x="3633" y="13393"/>
                  </a:cubicBezTo>
                  <a:cubicBezTo>
                    <a:pt x="3908" y="13115"/>
                    <a:pt x="4234" y="12900"/>
                    <a:pt x="4596" y="12756"/>
                  </a:cubicBezTo>
                  <a:close/>
                  <a:moveTo>
                    <a:pt x="17939" y="0"/>
                  </a:moveTo>
                  <a:cubicBezTo>
                    <a:pt x="16582" y="0"/>
                    <a:pt x="15371" y="113"/>
                    <a:pt x="14282" y="349"/>
                  </a:cubicBezTo>
                  <a:cubicBezTo>
                    <a:pt x="14258" y="352"/>
                    <a:pt x="14234" y="358"/>
                    <a:pt x="14213" y="364"/>
                  </a:cubicBezTo>
                  <a:cubicBezTo>
                    <a:pt x="12057" y="841"/>
                    <a:pt x="10360" y="1801"/>
                    <a:pt x="8887" y="3329"/>
                  </a:cubicBezTo>
                  <a:cubicBezTo>
                    <a:pt x="8277" y="3960"/>
                    <a:pt x="7703" y="4724"/>
                    <a:pt x="7166" y="5548"/>
                  </a:cubicBezTo>
                  <a:lnTo>
                    <a:pt x="6676" y="5548"/>
                  </a:lnTo>
                  <a:cubicBezTo>
                    <a:pt x="5583" y="5548"/>
                    <a:pt x="4511" y="5856"/>
                    <a:pt x="3584" y="6436"/>
                  </a:cubicBezTo>
                  <a:cubicBezTo>
                    <a:pt x="2658" y="7016"/>
                    <a:pt x="1909" y="7837"/>
                    <a:pt x="1420" y="8815"/>
                  </a:cubicBezTo>
                  <a:lnTo>
                    <a:pt x="1284" y="9084"/>
                  </a:lnTo>
                  <a:cubicBezTo>
                    <a:pt x="1096" y="9458"/>
                    <a:pt x="1368" y="9902"/>
                    <a:pt x="1791" y="9905"/>
                  </a:cubicBezTo>
                  <a:lnTo>
                    <a:pt x="1948" y="9905"/>
                  </a:lnTo>
                  <a:lnTo>
                    <a:pt x="4623" y="10153"/>
                  </a:lnTo>
                  <a:cubicBezTo>
                    <a:pt x="4581" y="10237"/>
                    <a:pt x="4539" y="10322"/>
                    <a:pt x="4496" y="10409"/>
                  </a:cubicBezTo>
                  <a:cubicBezTo>
                    <a:pt x="4297" y="10802"/>
                    <a:pt x="4113" y="11176"/>
                    <a:pt x="3929" y="11533"/>
                  </a:cubicBezTo>
                  <a:cubicBezTo>
                    <a:pt x="3880" y="11626"/>
                    <a:pt x="3859" y="11732"/>
                    <a:pt x="3868" y="11838"/>
                  </a:cubicBezTo>
                  <a:cubicBezTo>
                    <a:pt x="3485" y="12031"/>
                    <a:pt x="3135" y="12287"/>
                    <a:pt x="2833" y="12592"/>
                  </a:cubicBezTo>
                  <a:cubicBezTo>
                    <a:pt x="1664" y="13761"/>
                    <a:pt x="275" y="18097"/>
                    <a:pt x="121" y="18586"/>
                  </a:cubicBezTo>
                  <a:cubicBezTo>
                    <a:pt x="1" y="18966"/>
                    <a:pt x="294" y="19325"/>
                    <a:pt x="657" y="19325"/>
                  </a:cubicBezTo>
                  <a:cubicBezTo>
                    <a:pt x="713" y="19325"/>
                    <a:pt x="770" y="19317"/>
                    <a:pt x="828" y="19299"/>
                  </a:cubicBezTo>
                  <a:cubicBezTo>
                    <a:pt x="1320" y="19145"/>
                    <a:pt x="5665" y="17765"/>
                    <a:pt x="6836" y="16593"/>
                  </a:cubicBezTo>
                  <a:cubicBezTo>
                    <a:pt x="7144" y="16288"/>
                    <a:pt x="7398" y="15935"/>
                    <a:pt x="7594" y="15549"/>
                  </a:cubicBezTo>
                  <a:lnTo>
                    <a:pt x="7628" y="15549"/>
                  </a:lnTo>
                  <a:cubicBezTo>
                    <a:pt x="7715" y="15549"/>
                    <a:pt x="7806" y="15527"/>
                    <a:pt x="7884" y="15485"/>
                  </a:cubicBezTo>
                  <a:cubicBezTo>
                    <a:pt x="8240" y="15304"/>
                    <a:pt x="8615" y="15117"/>
                    <a:pt x="9010" y="14920"/>
                  </a:cubicBezTo>
                  <a:lnTo>
                    <a:pt x="9255" y="14797"/>
                  </a:lnTo>
                  <a:lnTo>
                    <a:pt x="9463" y="17418"/>
                  </a:lnTo>
                  <a:lnTo>
                    <a:pt x="9463" y="17578"/>
                  </a:lnTo>
                  <a:cubicBezTo>
                    <a:pt x="9463" y="17906"/>
                    <a:pt x="9732" y="18144"/>
                    <a:pt x="10028" y="18144"/>
                  </a:cubicBezTo>
                  <a:cubicBezTo>
                    <a:pt x="10113" y="18144"/>
                    <a:pt x="10201" y="18124"/>
                    <a:pt x="10285" y="18082"/>
                  </a:cubicBezTo>
                  <a:lnTo>
                    <a:pt x="10553" y="17946"/>
                  </a:lnTo>
                  <a:cubicBezTo>
                    <a:pt x="12543" y="16950"/>
                    <a:pt x="13802" y="14914"/>
                    <a:pt x="13799" y="12689"/>
                  </a:cubicBezTo>
                  <a:lnTo>
                    <a:pt x="13799" y="12303"/>
                  </a:lnTo>
                  <a:cubicBezTo>
                    <a:pt x="14654" y="11750"/>
                    <a:pt x="15442" y="11161"/>
                    <a:pt x="16091" y="10536"/>
                  </a:cubicBezTo>
                  <a:cubicBezTo>
                    <a:pt x="17619" y="9060"/>
                    <a:pt x="18582" y="7366"/>
                    <a:pt x="19059" y="5207"/>
                  </a:cubicBezTo>
                  <a:cubicBezTo>
                    <a:pt x="19065" y="5186"/>
                    <a:pt x="19068" y="5165"/>
                    <a:pt x="19071" y="5140"/>
                  </a:cubicBezTo>
                  <a:cubicBezTo>
                    <a:pt x="19361" y="3809"/>
                    <a:pt x="19464" y="2302"/>
                    <a:pt x="19403" y="563"/>
                  </a:cubicBezTo>
                  <a:cubicBezTo>
                    <a:pt x="19394" y="264"/>
                    <a:pt x="19156" y="25"/>
                    <a:pt x="18857" y="16"/>
                  </a:cubicBezTo>
                  <a:cubicBezTo>
                    <a:pt x="18544" y="6"/>
                    <a:pt x="18238" y="0"/>
                    <a:pt x="17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371" name="Google Shape;371;p39"/>
            <p:cNvSpPr/>
            <p:nvPr/>
          </p:nvSpPr>
          <p:spPr>
            <a:xfrm>
              <a:off x="1106975" y="4639875"/>
              <a:ext cx="28325" cy="28325"/>
            </a:xfrm>
            <a:custGeom>
              <a:avLst/>
              <a:gdLst/>
              <a:ahLst/>
              <a:cxnLst/>
              <a:rect l="l" t="t" r="r" b="b"/>
              <a:pathLst>
                <a:path w="1133" h="1133" extrusionOk="0">
                  <a:moveTo>
                    <a:pt x="565" y="0"/>
                  </a:moveTo>
                  <a:cubicBezTo>
                    <a:pt x="254" y="0"/>
                    <a:pt x="0" y="254"/>
                    <a:pt x="0" y="568"/>
                  </a:cubicBezTo>
                  <a:cubicBezTo>
                    <a:pt x="0" y="879"/>
                    <a:pt x="254" y="1133"/>
                    <a:pt x="565" y="1133"/>
                  </a:cubicBezTo>
                  <a:cubicBezTo>
                    <a:pt x="879" y="1133"/>
                    <a:pt x="1132" y="879"/>
                    <a:pt x="1132" y="568"/>
                  </a:cubicBezTo>
                  <a:cubicBezTo>
                    <a:pt x="1132" y="254"/>
                    <a:pt x="879" y="0"/>
                    <a:pt x="5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grpSp>
      <p:sp>
        <p:nvSpPr>
          <p:cNvPr id="372" name="Google Shape;372;p39"/>
          <p:cNvSpPr/>
          <p:nvPr/>
        </p:nvSpPr>
        <p:spPr>
          <a:xfrm>
            <a:off x="4502475" y="953050"/>
            <a:ext cx="3059100" cy="427800"/>
          </a:xfrm>
          <a:prstGeom prst="rect">
            <a:avLst/>
          </a:prstGeom>
          <a:solidFill>
            <a:srgbClr val="C1654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
                <a:solidFill>
                  <a:srgbClr val="FFFFFF"/>
                </a:solidFill>
                <a:latin typeface="Source Code Pro"/>
                <a:ea typeface="Source Code Pro"/>
                <a:cs typeface="Source Code Pro"/>
                <a:sym typeface="Source Code Pro"/>
              </a:rPr>
              <a:t>Decision Tree Classifier</a:t>
            </a:r>
            <a:endParaRPr>
              <a:solidFill>
                <a:srgbClr val="FFFFFF"/>
              </a:solidFill>
            </a:endParaRPr>
          </a:p>
        </p:txBody>
      </p:sp>
      <p:sp>
        <p:nvSpPr>
          <p:cNvPr id="373" name="Google Shape;373;p39"/>
          <p:cNvSpPr/>
          <p:nvPr/>
        </p:nvSpPr>
        <p:spPr>
          <a:xfrm>
            <a:off x="7865881" y="905744"/>
            <a:ext cx="537188" cy="522415"/>
          </a:xfrm>
          <a:custGeom>
            <a:avLst/>
            <a:gdLst/>
            <a:ahLst/>
            <a:cxnLst/>
            <a:rect l="l" t="t" r="r" b="b"/>
            <a:pathLst>
              <a:path w="12287" h="12241" extrusionOk="0">
                <a:moveTo>
                  <a:pt x="6207" y="1056"/>
                </a:moveTo>
                <a:lnTo>
                  <a:pt x="6553" y="1560"/>
                </a:lnTo>
                <a:cubicBezTo>
                  <a:pt x="6994" y="2253"/>
                  <a:pt x="7656" y="2663"/>
                  <a:pt x="8443" y="2820"/>
                </a:cubicBezTo>
                <a:cubicBezTo>
                  <a:pt x="8191" y="3261"/>
                  <a:pt x="8097" y="3765"/>
                  <a:pt x="8002" y="4332"/>
                </a:cubicBezTo>
                <a:cubicBezTo>
                  <a:pt x="7939" y="5152"/>
                  <a:pt x="8097" y="5939"/>
                  <a:pt x="8443" y="6506"/>
                </a:cubicBezTo>
                <a:cubicBezTo>
                  <a:pt x="8498" y="6588"/>
                  <a:pt x="8623" y="6670"/>
                  <a:pt x="8758" y="6670"/>
                </a:cubicBezTo>
                <a:cubicBezTo>
                  <a:pt x="8779" y="6670"/>
                  <a:pt x="8800" y="6668"/>
                  <a:pt x="8821" y="6664"/>
                </a:cubicBezTo>
                <a:cubicBezTo>
                  <a:pt x="9420" y="6506"/>
                  <a:pt x="9924" y="6223"/>
                  <a:pt x="10365" y="5908"/>
                </a:cubicBezTo>
                <a:cubicBezTo>
                  <a:pt x="10680" y="6254"/>
                  <a:pt x="11090" y="6569"/>
                  <a:pt x="11499" y="6853"/>
                </a:cubicBezTo>
                <a:cubicBezTo>
                  <a:pt x="11279" y="7325"/>
                  <a:pt x="11153" y="7798"/>
                  <a:pt x="11153" y="8271"/>
                </a:cubicBezTo>
                <a:cubicBezTo>
                  <a:pt x="10586" y="8302"/>
                  <a:pt x="10082" y="8428"/>
                  <a:pt x="9578" y="8617"/>
                </a:cubicBezTo>
                <a:cubicBezTo>
                  <a:pt x="9389" y="8712"/>
                  <a:pt x="9294" y="8932"/>
                  <a:pt x="9389" y="9090"/>
                </a:cubicBezTo>
                <a:lnTo>
                  <a:pt x="9704" y="9751"/>
                </a:lnTo>
                <a:lnTo>
                  <a:pt x="7183" y="8932"/>
                </a:lnTo>
                <a:lnTo>
                  <a:pt x="9861" y="7861"/>
                </a:lnTo>
                <a:cubicBezTo>
                  <a:pt x="10050" y="7798"/>
                  <a:pt x="10145" y="7609"/>
                  <a:pt x="10050" y="7388"/>
                </a:cubicBezTo>
                <a:cubicBezTo>
                  <a:pt x="10003" y="7247"/>
                  <a:pt x="9867" y="7176"/>
                  <a:pt x="9722" y="7176"/>
                </a:cubicBezTo>
                <a:cubicBezTo>
                  <a:pt x="9674" y="7176"/>
                  <a:pt x="9625" y="7184"/>
                  <a:pt x="9578" y="7199"/>
                </a:cubicBezTo>
                <a:lnTo>
                  <a:pt x="6522" y="8428"/>
                </a:lnTo>
                <a:lnTo>
                  <a:pt x="6522" y="3986"/>
                </a:lnTo>
                <a:cubicBezTo>
                  <a:pt x="6522" y="3765"/>
                  <a:pt x="6364" y="3608"/>
                  <a:pt x="6144" y="3608"/>
                </a:cubicBezTo>
                <a:cubicBezTo>
                  <a:pt x="5955" y="3608"/>
                  <a:pt x="5797" y="3765"/>
                  <a:pt x="5797" y="3986"/>
                </a:cubicBezTo>
                <a:lnTo>
                  <a:pt x="5797" y="8428"/>
                </a:lnTo>
                <a:lnTo>
                  <a:pt x="2710" y="7199"/>
                </a:lnTo>
                <a:cubicBezTo>
                  <a:pt x="2662" y="7184"/>
                  <a:pt x="2615" y="7176"/>
                  <a:pt x="2570" y="7176"/>
                </a:cubicBezTo>
                <a:cubicBezTo>
                  <a:pt x="2434" y="7176"/>
                  <a:pt x="2316" y="7247"/>
                  <a:pt x="2268" y="7388"/>
                </a:cubicBezTo>
                <a:cubicBezTo>
                  <a:pt x="2174" y="7609"/>
                  <a:pt x="2268" y="7798"/>
                  <a:pt x="2457" y="7861"/>
                </a:cubicBezTo>
                <a:lnTo>
                  <a:pt x="5135" y="8932"/>
                </a:lnTo>
                <a:lnTo>
                  <a:pt x="2615" y="9751"/>
                </a:lnTo>
                <a:lnTo>
                  <a:pt x="2930" y="9090"/>
                </a:lnTo>
                <a:cubicBezTo>
                  <a:pt x="2993" y="8901"/>
                  <a:pt x="2930" y="8712"/>
                  <a:pt x="2741" y="8617"/>
                </a:cubicBezTo>
                <a:cubicBezTo>
                  <a:pt x="2205" y="8397"/>
                  <a:pt x="1701" y="8271"/>
                  <a:pt x="1166" y="8271"/>
                </a:cubicBezTo>
                <a:cubicBezTo>
                  <a:pt x="1166" y="7798"/>
                  <a:pt x="1040" y="7325"/>
                  <a:pt x="882" y="6853"/>
                </a:cubicBezTo>
                <a:cubicBezTo>
                  <a:pt x="1323" y="6569"/>
                  <a:pt x="1701" y="6254"/>
                  <a:pt x="2016" y="5908"/>
                </a:cubicBezTo>
                <a:cubicBezTo>
                  <a:pt x="2457" y="6254"/>
                  <a:pt x="2962" y="6506"/>
                  <a:pt x="3560" y="6664"/>
                </a:cubicBezTo>
                <a:cubicBezTo>
                  <a:pt x="3596" y="6671"/>
                  <a:pt x="3631" y="6675"/>
                  <a:pt x="3665" y="6675"/>
                </a:cubicBezTo>
                <a:cubicBezTo>
                  <a:pt x="3784" y="6675"/>
                  <a:pt x="3889" y="6628"/>
                  <a:pt x="3938" y="6506"/>
                </a:cubicBezTo>
                <a:cubicBezTo>
                  <a:pt x="4316" y="5939"/>
                  <a:pt x="4411" y="5152"/>
                  <a:pt x="4379" y="4332"/>
                </a:cubicBezTo>
                <a:cubicBezTo>
                  <a:pt x="4348" y="3734"/>
                  <a:pt x="4190" y="3230"/>
                  <a:pt x="3938" y="2820"/>
                </a:cubicBezTo>
                <a:cubicBezTo>
                  <a:pt x="4694" y="2663"/>
                  <a:pt x="5356" y="2190"/>
                  <a:pt x="5828" y="1560"/>
                </a:cubicBezTo>
                <a:lnTo>
                  <a:pt x="6207" y="1056"/>
                </a:lnTo>
                <a:close/>
                <a:moveTo>
                  <a:pt x="6116" y="1"/>
                </a:moveTo>
                <a:cubicBezTo>
                  <a:pt x="6002" y="1"/>
                  <a:pt x="5892" y="48"/>
                  <a:pt x="5828" y="142"/>
                </a:cubicBezTo>
                <a:lnTo>
                  <a:pt x="5198" y="1150"/>
                </a:lnTo>
                <a:cubicBezTo>
                  <a:pt x="4789" y="1781"/>
                  <a:pt x="4064" y="2159"/>
                  <a:pt x="3277" y="2159"/>
                </a:cubicBezTo>
                <a:cubicBezTo>
                  <a:pt x="2962" y="2159"/>
                  <a:pt x="2804" y="2568"/>
                  <a:pt x="3056" y="2757"/>
                </a:cubicBezTo>
                <a:cubicBezTo>
                  <a:pt x="3371" y="3072"/>
                  <a:pt x="3592" y="3671"/>
                  <a:pt x="3623" y="4364"/>
                </a:cubicBezTo>
                <a:cubicBezTo>
                  <a:pt x="3686" y="4931"/>
                  <a:pt x="3592" y="5467"/>
                  <a:pt x="3434" y="5876"/>
                </a:cubicBezTo>
                <a:cubicBezTo>
                  <a:pt x="2962" y="5719"/>
                  <a:pt x="2520" y="5435"/>
                  <a:pt x="2174" y="5120"/>
                </a:cubicBezTo>
                <a:cubicBezTo>
                  <a:pt x="2103" y="5049"/>
                  <a:pt x="2019" y="5016"/>
                  <a:pt x="1937" y="5016"/>
                </a:cubicBezTo>
                <a:cubicBezTo>
                  <a:pt x="1837" y="5016"/>
                  <a:pt x="1739" y="5065"/>
                  <a:pt x="1670" y="5152"/>
                </a:cubicBezTo>
                <a:cubicBezTo>
                  <a:pt x="1323" y="5624"/>
                  <a:pt x="851" y="6065"/>
                  <a:pt x="252" y="6349"/>
                </a:cubicBezTo>
                <a:cubicBezTo>
                  <a:pt x="95" y="6412"/>
                  <a:pt x="0" y="6601"/>
                  <a:pt x="95" y="6790"/>
                </a:cubicBezTo>
                <a:cubicBezTo>
                  <a:pt x="347" y="7388"/>
                  <a:pt x="441" y="8018"/>
                  <a:pt x="410" y="8586"/>
                </a:cubicBezTo>
                <a:cubicBezTo>
                  <a:pt x="410" y="8712"/>
                  <a:pt x="441" y="8775"/>
                  <a:pt x="536" y="8838"/>
                </a:cubicBezTo>
                <a:cubicBezTo>
                  <a:pt x="630" y="8964"/>
                  <a:pt x="788" y="8964"/>
                  <a:pt x="945" y="8964"/>
                </a:cubicBezTo>
                <a:cubicBezTo>
                  <a:pt x="1355" y="8964"/>
                  <a:pt x="1701" y="9058"/>
                  <a:pt x="2111" y="9153"/>
                </a:cubicBezTo>
                <a:lnTo>
                  <a:pt x="1544" y="10224"/>
                </a:lnTo>
                <a:cubicBezTo>
                  <a:pt x="1406" y="10472"/>
                  <a:pt x="1606" y="10745"/>
                  <a:pt x="1870" y="10745"/>
                </a:cubicBezTo>
                <a:cubicBezTo>
                  <a:pt x="1907" y="10745"/>
                  <a:pt x="1946" y="10740"/>
                  <a:pt x="1985" y="10728"/>
                </a:cubicBezTo>
                <a:lnTo>
                  <a:pt x="5797" y="9499"/>
                </a:lnTo>
                <a:lnTo>
                  <a:pt x="5797" y="11894"/>
                </a:lnTo>
                <a:cubicBezTo>
                  <a:pt x="5797" y="12083"/>
                  <a:pt x="5955" y="12240"/>
                  <a:pt x="6144" y="12240"/>
                </a:cubicBezTo>
                <a:cubicBezTo>
                  <a:pt x="6364" y="12240"/>
                  <a:pt x="6522" y="12083"/>
                  <a:pt x="6522" y="11894"/>
                </a:cubicBezTo>
                <a:lnTo>
                  <a:pt x="6522" y="9499"/>
                </a:lnTo>
                <a:lnTo>
                  <a:pt x="10334" y="10728"/>
                </a:lnTo>
                <a:cubicBezTo>
                  <a:pt x="10382" y="10747"/>
                  <a:pt x="10431" y="10756"/>
                  <a:pt x="10476" y="10756"/>
                </a:cubicBezTo>
                <a:cubicBezTo>
                  <a:pt x="10726" y="10756"/>
                  <a:pt x="10908" y="10490"/>
                  <a:pt x="10775" y="10224"/>
                </a:cubicBezTo>
                <a:lnTo>
                  <a:pt x="10208" y="9153"/>
                </a:lnTo>
                <a:cubicBezTo>
                  <a:pt x="10554" y="9058"/>
                  <a:pt x="10964" y="8964"/>
                  <a:pt x="11342" y="8964"/>
                </a:cubicBezTo>
                <a:cubicBezTo>
                  <a:pt x="11387" y="8964"/>
                  <a:pt x="11432" y="8966"/>
                  <a:pt x="11476" y="8966"/>
                </a:cubicBezTo>
                <a:cubicBezTo>
                  <a:pt x="11587" y="8966"/>
                  <a:pt x="11693" y="8950"/>
                  <a:pt x="11783" y="8838"/>
                </a:cubicBezTo>
                <a:cubicBezTo>
                  <a:pt x="11846" y="8775"/>
                  <a:pt x="11909" y="8680"/>
                  <a:pt x="11909" y="8586"/>
                </a:cubicBezTo>
                <a:cubicBezTo>
                  <a:pt x="11877" y="7987"/>
                  <a:pt x="11972" y="7388"/>
                  <a:pt x="12224" y="6790"/>
                </a:cubicBezTo>
                <a:cubicBezTo>
                  <a:pt x="12287" y="6601"/>
                  <a:pt x="12224" y="6412"/>
                  <a:pt x="12003" y="6349"/>
                </a:cubicBezTo>
                <a:cubicBezTo>
                  <a:pt x="11436" y="6065"/>
                  <a:pt x="10964" y="5624"/>
                  <a:pt x="10586" y="5152"/>
                </a:cubicBezTo>
                <a:cubicBezTo>
                  <a:pt x="10534" y="5065"/>
                  <a:pt x="10434" y="5016"/>
                  <a:pt x="10329" y="5016"/>
                </a:cubicBezTo>
                <a:cubicBezTo>
                  <a:pt x="10243" y="5016"/>
                  <a:pt x="10153" y="5049"/>
                  <a:pt x="10082" y="5120"/>
                </a:cubicBezTo>
                <a:cubicBezTo>
                  <a:pt x="9735" y="5435"/>
                  <a:pt x="9294" y="5719"/>
                  <a:pt x="8821" y="5876"/>
                </a:cubicBezTo>
                <a:cubicBezTo>
                  <a:pt x="8664" y="5467"/>
                  <a:pt x="8601" y="4931"/>
                  <a:pt x="8632" y="4364"/>
                </a:cubicBezTo>
                <a:cubicBezTo>
                  <a:pt x="8664" y="3702"/>
                  <a:pt x="8916" y="3072"/>
                  <a:pt x="9231" y="2757"/>
                </a:cubicBezTo>
                <a:cubicBezTo>
                  <a:pt x="9452" y="2505"/>
                  <a:pt x="9294" y="2159"/>
                  <a:pt x="8979" y="2159"/>
                </a:cubicBezTo>
                <a:cubicBezTo>
                  <a:pt x="8191" y="2159"/>
                  <a:pt x="7498" y="1781"/>
                  <a:pt x="7057" y="1150"/>
                </a:cubicBezTo>
                <a:lnTo>
                  <a:pt x="6427" y="142"/>
                </a:lnTo>
                <a:cubicBezTo>
                  <a:pt x="6348" y="48"/>
                  <a:pt x="6230" y="1"/>
                  <a:pt x="61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8" name="Google Shape;378;p40"/>
          <p:cNvSpPr txBox="1">
            <a:spLocks noGrp="1"/>
          </p:cNvSpPr>
          <p:nvPr>
            <p:ph type="ctrTitle"/>
          </p:nvPr>
        </p:nvSpPr>
        <p:spPr>
          <a:xfrm rot="-5400000">
            <a:off x="-1123975" y="2404575"/>
            <a:ext cx="3699300" cy="327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a:t>Logistic Regression</a:t>
            </a:r>
            <a:endParaRPr/>
          </a:p>
        </p:txBody>
      </p:sp>
      <p:sp>
        <p:nvSpPr>
          <p:cNvPr id="379" name="Google Shape;379;p40"/>
          <p:cNvSpPr/>
          <p:nvPr/>
        </p:nvSpPr>
        <p:spPr>
          <a:xfrm>
            <a:off x="1269300" y="0"/>
            <a:ext cx="3222300" cy="564300"/>
          </a:xfrm>
          <a:prstGeom prst="rect">
            <a:avLst/>
          </a:prstGeom>
          <a:solidFill>
            <a:srgbClr val="C1654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 sz="2000">
                <a:solidFill>
                  <a:srgbClr val="FFFFFF"/>
                </a:solidFill>
                <a:latin typeface="Dancing Script"/>
                <a:ea typeface="Dancing Script"/>
                <a:cs typeface="Dancing Script"/>
                <a:sym typeface="Dancing Script"/>
              </a:rPr>
              <a:t>Logistic Regression</a:t>
            </a:r>
            <a:endParaRPr sz="2000">
              <a:solidFill>
                <a:srgbClr val="FFFFFF"/>
              </a:solidFill>
              <a:latin typeface="Dancing Script"/>
              <a:ea typeface="Dancing Script"/>
              <a:cs typeface="Dancing Script"/>
              <a:sym typeface="Dancing Script"/>
            </a:endParaRPr>
          </a:p>
        </p:txBody>
      </p:sp>
      <p:sp>
        <p:nvSpPr>
          <p:cNvPr id="380" name="Google Shape;380;p40"/>
          <p:cNvSpPr txBox="1">
            <a:spLocks noGrp="1"/>
          </p:cNvSpPr>
          <p:nvPr>
            <p:ph type="ctrTitle" idx="4294967295"/>
          </p:nvPr>
        </p:nvSpPr>
        <p:spPr>
          <a:xfrm>
            <a:off x="1578650" y="2439100"/>
            <a:ext cx="1175700" cy="400800"/>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2400">
                <a:solidFill>
                  <a:srgbClr val="F6F2E9"/>
                </a:solidFill>
              </a:rPr>
              <a:t>20,000</a:t>
            </a:r>
            <a:endParaRPr sz="2400">
              <a:solidFill>
                <a:srgbClr val="F6F2E9"/>
              </a:solidFill>
            </a:endParaRPr>
          </a:p>
        </p:txBody>
      </p:sp>
      <p:graphicFrame>
        <p:nvGraphicFramePr>
          <p:cNvPr id="381" name="Google Shape;381;p40"/>
          <p:cNvGraphicFramePr/>
          <p:nvPr>
            <p:extLst>
              <p:ext uri="{D42A27DB-BD31-4B8C-83A1-F6EECF244321}">
                <p14:modId xmlns:p14="http://schemas.microsoft.com/office/powerpoint/2010/main" val="3768021030"/>
              </p:ext>
            </p:extLst>
          </p:nvPr>
        </p:nvGraphicFramePr>
        <p:xfrm>
          <a:off x="5310225" y="1892325"/>
          <a:ext cx="3694750" cy="2738595"/>
        </p:xfrm>
        <a:graphic>
          <a:graphicData uri="http://schemas.openxmlformats.org/drawingml/2006/table">
            <a:tbl>
              <a:tblPr>
                <a:noFill/>
                <a:tableStyleId>{AD8B1DF3-2720-4027-97FA-0314B9DAC449}</a:tableStyleId>
              </a:tblPr>
              <a:tblGrid>
                <a:gridCol w="738950">
                  <a:extLst>
                    <a:ext uri="{9D8B030D-6E8A-4147-A177-3AD203B41FA5}">
                      <a16:colId xmlns:a16="http://schemas.microsoft.com/office/drawing/2014/main" val="20000"/>
                    </a:ext>
                  </a:extLst>
                </a:gridCol>
                <a:gridCol w="738950">
                  <a:extLst>
                    <a:ext uri="{9D8B030D-6E8A-4147-A177-3AD203B41FA5}">
                      <a16:colId xmlns:a16="http://schemas.microsoft.com/office/drawing/2014/main" val="20001"/>
                    </a:ext>
                  </a:extLst>
                </a:gridCol>
                <a:gridCol w="738950">
                  <a:extLst>
                    <a:ext uri="{9D8B030D-6E8A-4147-A177-3AD203B41FA5}">
                      <a16:colId xmlns:a16="http://schemas.microsoft.com/office/drawing/2014/main" val="20002"/>
                    </a:ext>
                  </a:extLst>
                </a:gridCol>
                <a:gridCol w="738950">
                  <a:extLst>
                    <a:ext uri="{9D8B030D-6E8A-4147-A177-3AD203B41FA5}">
                      <a16:colId xmlns:a16="http://schemas.microsoft.com/office/drawing/2014/main" val="20003"/>
                    </a:ext>
                  </a:extLst>
                </a:gridCol>
                <a:gridCol w="738950">
                  <a:extLst>
                    <a:ext uri="{9D8B030D-6E8A-4147-A177-3AD203B41FA5}">
                      <a16:colId xmlns:a16="http://schemas.microsoft.com/office/drawing/2014/main" val="20004"/>
                    </a:ext>
                  </a:extLst>
                </a:gridCol>
              </a:tblGrid>
              <a:tr h="323000">
                <a:tc>
                  <a:txBody>
                    <a:bodyPr/>
                    <a:lstStyle/>
                    <a:p>
                      <a:pPr marL="0" lvl="0" indent="0" algn="l" rtl="0">
                        <a:spcBef>
                          <a:spcPts val="0"/>
                        </a:spcBef>
                        <a:spcAft>
                          <a:spcPts val="0"/>
                        </a:spcAft>
                        <a:buNone/>
                      </a:pPr>
                      <a:endParaRPr sz="1200">
                        <a:solidFill>
                          <a:srgbClr val="434343"/>
                        </a:solidFill>
                      </a:endParaRPr>
                    </a:p>
                  </a:txBody>
                  <a:tcPr marL="91425" marR="91425" marT="91425" marB="91425">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FFFFFF">
                          <a:alpha val="0"/>
                        </a:srgbClr>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s" sz="700">
                          <a:solidFill>
                            <a:srgbClr val="434343"/>
                          </a:solidFill>
                          <a:latin typeface="Courier New"/>
                          <a:ea typeface="Courier New"/>
                          <a:cs typeface="Courier New"/>
                          <a:sym typeface="Courier New"/>
                        </a:rPr>
                        <a:t>precision</a:t>
                      </a:r>
                      <a:endParaRPr sz="700">
                        <a:solidFill>
                          <a:srgbClr val="434343"/>
                        </a:solidFill>
                      </a:endParaRPr>
                    </a:p>
                  </a:txBody>
                  <a:tcPr marL="91425" marR="91425" marT="91425" marB="91425">
                    <a:lnL w="9525" cap="flat" cmpd="sng">
                      <a:solidFill>
                        <a:srgbClr val="FFFFFF">
                          <a:alpha val="0"/>
                        </a:srgbClr>
                      </a:solidFill>
                      <a:prstDash val="solid"/>
                      <a:round/>
                      <a:headEnd type="none" w="sm" len="sm"/>
                      <a:tailEnd type="none" w="sm" len="sm"/>
                    </a:lnL>
                    <a:lnR w="9525" cap="flat" cmpd="sng">
                      <a:solidFill>
                        <a:srgbClr val="980000"/>
                      </a:solidFill>
                      <a:prstDash val="solid"/>
                      <a:round/>
                      <a:headEnd type="none" w="sm" len="sm"/>
                      <a:tailEnd type="none" w="sm" len="sm"/>
                    </a:lnR>
                    <a:lnT w="9525" cap="flat" cmpd="sng">
                      <a:solidFill>
                        <a:srgbClr val="980000"/>
                      </a:solidFill>
                      <a:prstDash val="solid"/>
                      <a:round/>
                      <a:headEnd type="none" w="sm" len="sm"/>
                      <a:tailEnd type="none" w="sm" len="sm"/>
                    </a:lnT>
                    <a:lnB w="9525" cap="flat" cmpd="sng">
                      <a:solidFill>
                        <a:srgbClr val="980000"/>
                      </a:solidFill>
                      <a:prstDash val="solid"/>
                      <a:round/>
                      <a:headEnd type="none" w="sm" len="sm"/>
                      <a:tailEnd type="none" w="sm" len="sm"/>
                    </a:lnB>
                    <a:solidFill>
                      <a:srgbClr val="CFE2F3"/>
                    </a:solidFill>
                  </a:tcPr>
                </a:tc>
                <a:tc>
                  <a:txBody>
                    <a:bodyPr/>
                    <a:lstStyle/>
                    <a:p>
                      <a:pPr marL="0" lvl="0" indent="0" algn="l" rtl="0">
                        <a:spcBef>
                          <a:spcPts val="0"/>
                        </a:spcBef>
                        <a:spcAft>
                          <a:spcPts val="0"/>
                        </a:spcAft>
                        <a:buClr>
                          <a:schemeClr val="dk1"/>
                        </a:buClr>
                        <a:buSzPts val="1100"/>
                        <a:buFont typeface="Arial"/>
                        <a:buNone/>
                      </a:pPr>
                      <a:r>
                        <a:rPr lang="es" sz="850">
                          <a:solidFill>
                            <a:srgbClr val="434343"/>
                          </a:solidFill>
                          <a:latin typeface="Courier New"/>
                          <a:ea typeface="Courier New"/>
                          <a:cs typeface="Courier New"/>
                          <a:sym typeface="Courier New"/>
                        </a:rPr>
                        <a:t>recall</a:t>
                      </a:r>
                      <a:endParaRPr sz="1200">
                        <a:solidFill>
                          <a:srgbClr val="434343"/>
                        </a:solidFill>
                      </a:endParaRPr>
                    </a:p>
                  </a:txBody>
                  <a:tcPr marL="91425" marR="91425" marT="91425" marB="91425">
                    <a:lnL w="9525" cap="flat" cmpd="sng">
                      <a:solidFill>
                        <a:srgbClr val="980000"/>
                      </a:solidFill>
                      <a:prstDash val="solid"/>
                      <a:round/>
                      <a:headEnd type="none" w="sm" len="sm"/>
                      <a:tailEnd type="none" w="sm" len="sm"/>
                    </a:lnL>
                    <a:lnR w="9525" cap="flat" cmpd="sng">
                      <a:solidFill>
                        <a:srgbClr val="980000"/>
                      </a:solidFill>
                      <a:prstDash val="solid"/>
                      <a:round/>
                      <a:headEnd type="none" w="sm" len="sm"/>
                      <a:tailEnd type="none" w="sm" len="sm"/>
                    </a:lnR>
                    <a:lnT w="9525" cap="flat" cmpd="sng">
                      <a:solidFill>
                        <a:srgbClr val="980000"/>
                      </a:solidFill>
                      <a:prstDash val="solid"/>
                      <a:round/>
                      <a:headEnd type="none" w="sm" len="sm"/>
                      <a:tailEnd type="none" w="sm" len="sm"/>
                    </a:lnT>
                    <a:lnB w="9525" cap="flat" cmpd="sng">
                      <a:solidFill>
                        <a:srgbClr val="980000"/>
                      </a:solidFill>
                      <a:prstDash val="solid"/>
                      <a:round/>
                      <a:headEnd type="none" w="sm" len="sm"/>
                      <a:tailEnd type="none" w="sm" len="sm"/>
                    </a:lnB>
                    <a:solidFill>
                      <a:srgbClr val="CFE2F3"/>
                    </a:solidFill>
                  </a:tcPr>
                </a:tc>
                <a:tc>
                  <a:txBody>
                    <a:bodyPr/>
                    <a:lstStyle/>
                    <a:p>
                      <a:pPr marL="0" lvl="0" indent="0" algn="l" rtl="0">
                        <a:spcBef>
                          <a:spcPts val="0"/>
                        </a:spcBef>
                        <a:spcAft>
                          <a:spcPts val="0"/>
                        </a:spcAft>
                        <a:buClr>
                          <a:schemeClr val="dk1"/>
                        </a:buClr>
                        <a:buSzPts val="1100"/>
                        <a:buFont typeface="Arial"/>
                        <a:buNone/>
                      </a:pPr>
                      <a:r>
                        <a:rPr lang="es" sz="850">
                          <a:solidFill>
                            <a:srgbClr val="434343"/>
                          </a:solidFill>
                          <a:latin typeface="Courier New"/>
                          <a:ea typeface="Courier New"/>
                          <a:cs typeface="Courier New"/>
                          <a:sym typeface="Courier New"/>
                        </a:rPr>
                        <a:t>f1-score</a:t>
                      </a:r>
                      <a:endParaRPr sz="1200">
                        <a:solidFill>
                          <a:srgbClr val="434343"/>
                        </a:solidFill>
                      </a:endParaRPr>
                    </a:p>
                  </a:txBody>
                  <a:tcPr marL="91425" marR="91425" marT="91425" marB="91425">
                    <a:lnL w="9525" cap="flat" cmpd="sng">
                      <a:solidFill>
                        <a:srgbClr val="980000"/>
                      </a:solidFill>
                      <a:prstDash val="solid"/>
                      <a:round/>
                      <a:headEnd type="none" w="sm" len="sm"/>
                      <a:tailEnd type="none" w="sm" len="sm"/>
                    </a:lnL>
                    <a:lnR w="9525" cap="flat" cmpd="sng">
                      <a:solidFill>
                        <a:srgbClr val="980000"/>
                      </a:solidFill>
                      <a:prstDash val="solid"/>
                      <a:round/>
                      <a:headEnd type="none" w="sm" len="sm"/>
                      <a:tailEnd type="none" w="sm" len="sm"/>
                    </a:lnR>
                    <a:lnT w="9525" cap="flat" cmpd="sng">
                      <a:solidFill>
                        <a:srgbClr val="980000"/>
                      </a:solidFill>
                      <a:prstDash val="solid"/>
                      <a:round/>
                      <a:headEnd type="none" w="sm" len="sm"/>
                      <a:tailEnd type="none" w="sm" len="sm"/>
                    </a:lnT>
                    <a:lnB w="9525" cap="flat" cmpd="sng">
                      <a:solidFill>
                        <a:srgbClr val="980000"/>
                      </a:solidFill>
                      <a:prstDash val="solid"/>
                      <a:round/>
                      <a:headEnd type="none" w="sm" len="sm"/>
                      <a:tailEnd type="none" w="sm" len="sm"/>
                    </a:lnB>
                    <a:solidFill>
                      <a:srgbClr val="CFE2F3"/>
                    </a:solidFill>
                  </a:tcPr>
                </a:tc>
                <a:tc>
                  <a:txBody>
                    <a:bodyPr/>
                    <a:lstStyle/>
                    <a:p>
                      <a:pPr marL="0" lvl="0" indent="0" algn="l" rtl="0">
                        <a:spcBef>
                          <a:spcPts val="0"/>
                        </a:spcBef>
                        <a:spcAft>
                          <a:spcPts val="0"/>
                        </a:spcAft>
                        <a:buClr>
                          <a:schemeClr val="dk1"/>
                        </a:buClr>
                        <a:buSzPts val="1100"/>
                        <a:buFont typeface="Arial"/>
                        <a:buNone/>
                      </a:pPr>
                      <a:r>
                        <a:rPr lang="es" sz="850">
                          <a:solidFill>
                            <a:srgbClr val="434343"/>
                          </a:solidFill>
                          <a:latin typeface="Courier New"/>
                          <a:ea typeface="Courier New"/>
                          <a:cs typeface="Courier New"/>
                          <a:sym typeface="Courier New"/>
                        </a:rPr>
                        <a:t>support</a:t>
                      </a:r>
                      <a:endParaRPr sz="1200">
                        <a:solidFill>
                          <a:srgbClr val="434343"/>
                        </a:solidFill>
                      </a:endParaRPr>
                    </a:p>
                    <a:p>
                      <a:pPr marL="0" lvl="0" indent="0" algn="l" rtl="0">
                        <a:spcBef>
                          <a:spcPts val="0"/>
                        </a:spcBef>
                        <a:spcAft>
                          <a:spcPts val="0"/>
                        </a:spcAft>
                        <a:buNone/>
                      </a:pPr>
                      <a:endParaRPr sz="1200">
                        <a:solidFill>
                          <a:srgbClr val="434343"/>
                        </a:solidFill>
                      </a:endParaRPr>
                    </a:p>
                  </a:txBody>
                  <a:tcPr marL="91425" marR="91425" marT="91425" marB="91425">
                    <a:lnL w="9525" cap="flat" cmpd="sng">
                      <a:solidFill>
                        <a:srgbClr val="980000"/>
                      </a:solidFill>
                      <a:prstDash val="solid"/>
                      <a:round/>
                      <a:headEnd type="none" w="sm" len="sm"/>
                      <a:tailEnd type="none" w="sm" len="sm"/>
                    </a:lnL>
                    <a:lnR w="9525" cap="flat" cmpd="sng">
                      <a:solidFill>
                        <a:srgbClr val="980000"/>
                      </a:solidFill>
                      <a:prstDash val="solid"/>
                      <a:round/>
                      <a:headEnd type="none" w="sm" len="sm"/>
                      <a:tailEnd type="none" w="sm" len="sm"/>
                    </a:lnR>
                    <a:lnT w="9525" cap="flat" cmpd="sng">
                      <a:solidFill>
                        <a:srgbClr val="980000"/>
                      </a:solidFill>
                      <a:prstDash val="solid"/>
                      <a:round/>
                      <a:headEnd type="none" w="sm" len="sm"/>
                      <a:tailEnd type="none" w="sm" len="sm"/>
                    </a:lnT>
                    <a:lnB w="9525" cap="flat" cmpd="sng">
                      <a:solidFill>
                        <a:srgbClr val="980000"/>
                      </a:solidFill>
                      <a:prstDash val="solid"/>
                      <a:round/>
                      <a:headEnd type="none" w="sm" len="sm"/>
                      <a:tailEnd type="none" w="sm" len="sm"/>
                    </a:lnB>
                    <a:solidFill>
                      <a:srgbClr val="CFE2F3"/>
                    </a:solidFill>
                  </a:tcPr>
                </a:tc>
                <a:extLst>
                  <a:ext uri="{0D108BD9-81ED-4DB2-BD59-A6C34878D82A}">
                    <a16:rowId xmlns:a16="http://schemas.microsoft.com/office/drawing/2014/main" val="10000"/>
                  </a:ext>
                </a:extLst>
              </a:tr>
              <a:tr h="368925">
                <a:tc>
                  <a:txBody>
                    <a:bodyPr/>
                    <a:lstStyle/>
                    <a:p>
                      <a:pPr marL="0" lvl="0" indent="0" algn="l" rtl="0">
                        <a:spcBef>
                          <a:spcPts val="0"/>
                        </a:spcBef>
                        <a:spcAft>
                          <a:spcPts val="0"/>
                        </a:spcAft>
                        <a:buNone/>
                      </a:pPr>
                      <a:r>
                        <a:rPr lang="es" sz="1200">
                          <a:solidFill>
                            <a:srgbClr val="434343"/>
                          </a:solidFill>
                        </a:rPr>
                        <a:t>0</a:t>
                      </a:r>
                      <a:endParaRPr sz="1200">
                        <a:solidFill>
                          <a:srgbClr val="434343"/>
                        </a:solidFill>
                      </a:endParaRPr>
                    </a:p>
                  </a:txBody>
                  <a:tcPr marL="91425" marR="91425" marT="91425" marB="91425">
                    <a:lnL w="9525" cap="flat" cmpd="sng">
                      <a:solidFill>
                        <a:srgbClr val="980000"/>
                      </a:solidFill>
                      <a:prstDash val="solid"/>
                      <a:round/>
                      <a:headEnd type="none" w="sm" len="sm"/>
                      <a:tailEnd type="none" w="sm" len="sm"/>
                    </a:lnL>
                    <a:lnR w="9525" cap="flat" cmpd="sng">
                      <a:solidFill>
                        <a:srgbClr val="980000"/>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980000"/>
                      </a:solidFill>
                      <a:prstDash val="solid"/>
                      <a:round/>
                      <a:headEnd type="none" w="sm" len="sm"/>
                      <a:tailEnd type="none" w="sm" len="sm"/>
                    </a:lnB>
                    <a:solidFill>
                      <a:srgbClr val="9FC5E8"/>
                    </a:solidFill>
                  </a:tcPr>
                </a:tc>
                <a:tc>
                  <a:txBody>
                    <a:bodyPr/>
                    <a:lstStyle/>
                    <a:p>
                      <a:pPr marL="0" lvl="0" indent="0" algn="l" rtl="0">
                        <a:spcBef>
                          <a:spcPts val="0"/>
                        </a:spcBef>
                        <a:spcAft>
                          <a:spcPts val="0"/>
                        </a:spcAft>
                        <a:buClr>
                          <a:schemeClr val="dk1"/>
                        </a:buClr>
                        <a:buSzPts val="1100"/>
                        <a:buFont typeface="Arial"/>
                        <a:buNone/>
                      </a:pPr>
                      <a:r>
                        <a:rPr lang="es" sz="850" dirty="0">
                          <a:solidFill>
                            <a:srgbClr val="434343"/>
                          </a:solidFill>
                          <a:latin typeface="Courier New"/>
                          <a:ea typeface="Courier New"/>
                          <a:cs typeface="Courier New"/>
                          <a:sym typeface="Courier New"/>
                        </a:rPr>
                        <a:t>0.76</a:t>
                      </a:r>
                      <a:endParaRPr sz="1200" dirty="0">
                        <a:solidFill>
                          <a:srgbClr val="434343"/>
                        </a:solidFill>
                      </a:endParaRPr>
                    </a:p>
                  </a:txBody>
                  <a:tcPr marL="91425" marR="91425" marT="91425" marB="91425">
                    <a:lnL w="9525" cap="flat" cmpd="sng">
                      <a:solidFill>
                        <a:srgbClr val="980000"/>
                      </a:solidFill>
                      <a:prstDash val="solid"/>
                      <a:round/>
                      <a:headEnd type="none" w="sm" len="sm"/>
                      <a:tailEnd type="none" w="sm" len="sm"/>
                    </a:lnL>
                    <a:lnR w="9525" cap="flat" cmpd="sng">
                      <a:solidFill>
                        <a:srgbClr val="980000"/>
                      </a:solidFill>
                      <a:prstDash val="solid"/>
                      <a:round/>
                      <a:headEnd type="none" w="sm" len="sm"/>
                      <a:tailEnd type="none" w="sm" len="sm"/>
                    </a:lnR>
                    <a:lnT w="9525" cap="flat" cmpd="sng">
                      <a:solidFill>
                        <a:srgbClr val="980000"/>
                      </a:solidFill>
                      <a:prstDash val="solid"/>
                      <a:round/>
                      <a:headEnd type="none" w="sm" len="sm"/>
                      <a:tailEnd type="none" w="sm" len="sm"/>
                    </a:lnT>
                    <a:lnB w="9525" cap="flat" cmpd="sng">
                      <a:solidFill>
                        <a:srgbClr val="980000"/>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s" sz="850" dirty="0">
                          <a:solidFill>
                            <a:srgbClr val="434343"/>
                          </a:solidFill>
                          <a:latin typeface="Courier New"/>
                          <a:ea typeface="Courier New"/>
                          <a:cs typeface="Courier New"/>
                          <a:sym typeface="Courier New"/>
                        </a:rPr>
                        <a:t>0.86</a:t>
                      </a:r>
                      <a:endParaRPr sz="1200" dirty="0">
                        <a:solidFill>
                          <a:srgbClr val="434343"/>
                        </a:solidFill>
                      </a:endParaRPr>
                    </a:p>
                  </a:txBody>
                  <a:tcPr marL="91425" marR="91425" marT="91425" marB="91425">
                    <a:lnL w="9525" cap="flat" cmpd="sng">
                      <a:solidFill>
                        <a:srgbClr val="980000"/>
                      </a:solidFill>
                      <a:prstDash val="solid"/>
                      <a:round/>
                      <a:headEnd type="none" w="sm" len="sm"/>
                      <a:tailEnd type="none" w="sm" len="sm"/>
                    </a:lnL>
                    <a:lnR w="9525" cap="flat" cmpd="sng">
                      <a:solidFill>
                        <a:srgbClr val="980000"/>
                      </a:solidFill>
                      <a:prstDash val="solid"/>
                      <a:round/>
                      <a:headEnd type="none" w="sm" len="sm"/>
                      <a:tailEnd type="none" w="sm" len="sm"/>
                    </a:lnR>
                    <a:lnT w="9525" cap="flat" cmpd="sng">
                      <a:solidFill>
                        <a:srgbClr val="980000"/>
                      </a:solidFill>
                      <a:prstDash val="solid"/>
                      <a:round/>
                      <a:headEnd type="none" w="sm" len="sm"/>
                      <a:tailEnd type="none" w="sm" len="sm"/>
                    </a:lnT>
                    <a:lnB w="9525" cap="flat" cmpd="sng">
                      <a:solidFill>
                        <a:srgbClr val="980000"/>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s" sz="850" dirty="0">
                          <a:solidFill>
                            <a:srgbClr val="434343"/>
                          </a:solidFill>
                          <a:latin typeface="Courier New"/>
                          <a:ea typeface="Courier New"/>
                          <a:cs typeface="Courier New"/>
                          <a:sym typeface="Courier New"/>
                        </a:rPr>
                        <a:t>0.81</a:t>
                      </a:r>
                      <a:endParaRPr sz="1200" dirty="0">
                        <a:solidFill>
                          <a:srgbClr val="434343"/>
                        </a:solidFill>
                      </a:endParaRPr>
                    </a:p>
                  </a:txBody>
                  <a:tcPr marL="91425" marR="91425" marT="91425" marB="91425">
                    <a:lnL w="9525" cap="flat" cmpd="sng">
                      <a:solidFill>
                        <a:srgbClr val="980000"/>
                      </a:solidFill>
                      <a:prstDash val="solid"/>
                      <a:round/>
                      <a:headEnd type="none" w="sm" len="sm"/>
                      <a:tailEnd type="none" w="sm" len="sm"/>
                    </a:lnL>
                    <a:lnR w="9525" cap="flat" cmpd="sng">
                      <a:solidFill>
                        <a:srgbClr val="980000"/>
                      </a:solidFill>
                      <a:prstDash val="solid"/>
                      <a:round/>
                      <a:headEnd type="none" w="sm" len="sm"/>
                      <a:tailEnd type="none" w="sm" len="sm"/>
                    </a:lnR>
                    <a:lnT w="9525" cap="flat" cmpd="sng">
                      <a:solidFill>
                        <a:srgbClr val="980000"/>
                      </a:solidFill>
                      <a:prstDash val="solid"/>
                      <a:round/>
                      <a:headEnd type="none" w="sm" len="sm"/>
                      <a:tailEnd type="none" w="sm" len="sm"/>
                    </a:lnT>
                    <a:lnB w="9525" cap="flat" cmpd="sng">
                      <a:solidFill>
                        <a:srgbClr val="980000"/>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s" sz="850">
                          <a:solidFill>
                            <a:srgbClr val="434343"/>
                          </a:solidFill>
                          <a:latin typeface="Courier New"/>
                          <a:ea typeface="Courier New"/>
                          <a:cs typeface="Courier New"/>
                          <a:sym typeface="Courier New"/>
                        </a:rPr>
                        <a:t>15130</a:t>
                      </a:r>
                      <a:endParaRPr sz="1200">
                        <a:solidFill>
                          <a:srgbClr val="434343"/>
                        </a:solidFill>
                      </a:endParaRPr>
                    </a:p>
                    <a:p>
                      <a:pPr marL="0" lvl="0" indent="0" algn="l" rtl="0">
                        <a:spcBef>
                          <a:spcPts val="0"/>
                        </a:spcBef>
                        <a:spcAft>
                          <a:spcPts val="0"/>
                        </a:spcAft>
                        <a:buNone/>
                      </a:pPr>
                      <a:endParaRPr sz="1200">
                        <a:solidFill>
                          <a:srgbClr val="434343"/>
                        </a:solidFill>
                      </a:endParaRPr>
                    </a:p>
                  </a:txBody>
                  <a:tcPr marL="91425" marR="91425" marT="91425" marB="91425">
                    <a:lnL w="9525" cap="flat" cmpd="sng">
                      <a:solidFill>
                        <a:srgbClr val="980000"/>
                      </a:solidFill>
                      <a:prstDash val="solid"/>
                      <a:round/>
                      <a:headEnd type="none" w="sm" len="sm"/>
                      <a:tailEnd type="none" w="sm" len="sm"/>
                    </a:lnL>
                    <a:lnR w="9525" cap="flat" cmpd="sng">
                      <a:solidFill>
                        <a:srgbClr val="980000"/>
                      </a:solidFill>
                      <a:prstDash val="solid"/>
                      <a:round/>
                      <a:headEnd type="none" w="sm" len="sm"/>
                      <a:tailEnd type="none" w="sm" len="sm"/>
                    </a:lnR>
                    <a:lnT w="9525" cap="flat" cmpd="sng">
                      <a:solidFill>
                        <a:srgbClr val="980000"/>
                      </a:solidFill>
                      <a:prstDash val="solid"/>
                      <a:round/>
                      <a:headEnd type="none" w="sm" len="sm"/>
                      <a:tailEnd type="none" w="sm" len="sm"/>
                    </a:lnT>
                    <a:lnB w="9525" cap="flat" cmpd="sng">
                      <a:solidFill>
                        <a:srgbClr val="980000"/>
                      </a:solidFill>
                      <a:prstDash val="solid"/>
                      <a:round/>
                      <a:headEnd type="none" w="sm" len="sm"/>
                      <a:tailEnd type="none" w="sm" len="sm"/>
                    </a:lnB>
                  </a:tcPr>
                </a:tc>
                <a:extLst>
                  <a:ext uri="{0D108BD9-81ED-4DB2-BD59-A6C34878D82A}">
                    <a16:rowId xmlns:a16="http://schemas.microsoft.com/office/drawing/2014/main" val="10001"/>
                  </a:ext>
                </a:extLst>
              </a:tr>
              <a:tr h="368925">
                <a:tc>
                  <a:txBody>
                    <a:bodyPr/>
                    <a:lstStyle/>
                    <a:p>
                      <a:pPr marL="0" lvl="0" indent="0" algn="l" rtl="0">
                        <a:spcBef>
                          <a:spcPts val="0"/>
                        </a:spcBef>
                        <a:spcAft>
                          <a:spcPts val="0"/>
                        </a:spcAft>
                        <a:buNone/>
                      </a:pPr>
                      <a:r>
                        <a:rPr lang="es" sz="1100">
                          <a:solidFill>
                            <a:srgbClr val="434343"/>
                          </a:solidFill>
                        </a:rPr>
                        <a:t>1</a:t>
                      </a:r>
                      <a:endParaRPr sz="1100">
                        <a:solidFill>
                          <a:srgbClr val="434343"/>
                        </a:solidFill>
                      </a:endParaRPr>
                    </a:p>
                  </a:txBody>
                  <a:tcPr marL="91425" marR="91425" marT="91425" marB="91425">
                    <a:lnL w="9525" cap="flat" cmpd="sng">
                      <a:solidFill>
                        <a:srgbClr val="980000"/>
                      </a:solidFill>
                      <a:prstDash val="solid"/>
                      <a:round/>
                      <a:headEnd type="none" w="sm" len="sm"/>
                      <a:tailEnd type="none" w="sm" len="sm"/>
                    </a:lnL>
                    <a:lnR w="9525" cap="flat" cmpd="sng">
                      <a:solidFill>
                        <a:srgbClr val="980000"/>
                      </a:solidFill>
                      <a:prstDash val="solid"/>
                      <a:round/>
                      <a:headEnd type="none" w="sm" len="sm"/>
                      <a:tailEnd type="none" w="sm" len="sm"/>
                    </a:lnR>
                    <a:lnT w="9525" cap="flat" cmpd="sng">
                      <a:solidFill>
                        <a:srgbClr val="980000"/>
                      </a:solidFill>
                      <a:prstDash val="solid"/>
                      <a:round/>
                      <a:headEnd type="none" w="sm" len="sm"/>
                      <a:tailEnd type="none" w="sm" len="sm"/>
                    </a:lnT>
                    <a:lnB w="9525" cap="flat" cmpd="sng">
                      <a:solidFill>
                        <a:srgbClr val="980000"/>
                      </a:solidFill>
                      <a:prstDash val="solid"/>
                      <a:round/>
                      <a:headEnd type="none" w="sm" len="sm"/>
                      <a:tailEnd type="none" w="sm" len="sm"/>
                    </a:lnB>
                    <a:solidFill>
                      <a:srgbClr val="9FC5E8"/>
                    </a:solidFill>
                  </a:tcPr>
                </a:tc>
                <a:tc>
                  <a:txBody>
                    <a:bodyPr/>
                    <a:lstStyle/>
                    <a:p>
                      <a:pPr marL="0" lvl="0" indent="0" algn="l" rtl="0">
                        <a:spcBef>
                          <a:spcPts val="0"/>
                        </a:spcBef>
                        <a:spcAft>
                          <a:spcPts val="0"/>
                        </a:spcAft>
                        <a:buClr>
                          <a:schemeClr val="dk1"/>
                        </a:buClr>
                        <a:buSzPts val="1100"/>
                        <a:buFont typeface="Arial"/>
                        <a:buNone/>
                      </a:pPr>
                      <a:r>
                        <a:rPr lang="es" sz="850" dirty="0">
                          <a:solidFill>
                            <a:srgbClr val="434343"/>
                          </a:solidFill>
                          <a:latin typeface="Courier New"/>
                          <a:ea typeface="Courier New"/>
                          <a:cs typeface="Courier New"/>
                          <a:sym typeface="Courier New"/>
                        </a:rPr>
                        <a:t>0.69</a:t>
                      </a:r>
                      <a:endParaRPr sz="1200" dirty="0">
                        <a:solidFill>
                          <a:srgbClr val="434343"/>
                        </a:solidFill>
                      </a:endParaRPr>
                    </a:p>
                  </a:txBody>
                  <a:tcPr marL="91425" marR="91425" marT="91425" marB="91425">
                    <a:lnL w="9525" cap="flat" cmpd="sng">
                      <a:solidFill>
                        <a:srgbClr val="980000"/>
                      </a:solidFill>
                      <a:prstDash val="solid"/>
                      <a:round/>
                      <a:headEnd type="none" w="sm" len="sm"/>
                      <a:tailEnd type="none" w="sm" len="sm"/>
                    </a:lnL>
                    <a:lnR w="9525" cap="flat" cmpd="sng">
                      <a:solidFill>
                        <a:srgbClr val="980000"/>
                      </a:solidFill>
                      <a:prstDash val="solid"/>
                      <a:round/>
                      <a:headEnd type="none" w="sm" len="sm"/>
                      <a:tailEnd type="none" w="sm" len="sm"/>
                    </a:lnR>
                    <a:lnT w="9525" cap="flat" cmpd="sng">
                      <a:solidFill>
                        <a:srgbClr val="980000"/>
                      </a:solidFill>
                      <a:prstDash val="solid"/>
                      <a:round/>
                      <a:headEnd type="none" w="sm" len="sm"/>
                      <a:tailEnd type="none" w="sm" len="sm"/>
                    </a:lnT>
                    <a:lnB w="9525" cap="flat" cmpd="sng">
                      <a:solidFill>
                        <a:srgbClr val="980000"/>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s" sz="850" dirty="0">
                          <a:solidFill>
                            <a:srgbClr val="434343"/>
                          </a:solidFill>
                          <a:latin typeface="Courier New"/>
                          <a:ea typeface="Courier New"/>
                          <a:cs typeface="Courier New"/>
                          <a:sym typeface="Courier New"/>
                        </a:rPr>
                        <a:t>0.54</a:t>
                      </a:r>
                      <a:endParaRPr sz="1200" dirty="0">
                        <a:solidFill>
                          <a:srgbClr val="434343"/>
                        </a:solidFill>
                      </a:endParaRPr>
                    </a:p>
                  </a:txBody>
                  <a:tcPr marL="91425" marR="91425" marT="91425" marB="91425">
                    <a:lnL w="9525" cap="flat" cmpd="sng">
                      <a:solidFill>
                        <a:srgbClr val="980000"/>
                      </a:solidFill>
                      <a:prstDash val="solid"/>
                      <a:round/>
                      <a:headEnd type="none" w="sm" len="sm"/>
                      <a:tailEnd type="none" w="sm" len="sm"/>
                    </a:lnL>
                    <a:lnR w="9525" cap="flat" cmpd="sng">
                      <a:solidFill>
                        <a:srgbClr val="980000"/>
                      </a:solidFill>
                      <a:prstDash val="solid"/>
                      <a:round/>
                      <a:headEnd type="none" w="sm" len="sm"/>
                      <a:tailEnd type="none" w="sm" len="sm"/>
                    </a:lnR>
                    <a:lnT w="9525" cap="flat" cmpd="sng">
                      <a:solidFill>
                        <a:srgbClr val="980000"/>
                      </a:solidFill>
                      <a:prstDash val="solid"/>
                      <a:round/>
                      <a:headEnd type="none" w="sm" len="sm"/>
                      <a:tailEnd type="none" w="sm" len="sm"/>
                    </a:lnT>
                    <a:lnB w="9525" cap="flat" cmpd="sng">
                      <a:solidFill>
                        <a:srgbClr val="980000"/>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s" sz="850" dirty="0">
                          <a:solidFill>
                            <a:srgbClr val="434343"/>
                          </a:solidFill>
                          <a:latin typeface="Courier New"/>
                          <a:ea typeface="Courier New"/>
                          <a:cs typeface="Courier New"/>
                          <a:sym typeface="Courier New"/>
                        </a:rPr>
                        <a:t>0.60</a:t>
                      </a:r>
                      <a:endParaRPr sz="1200" dirty="0">
                        <a:solidFill>
                          <a:srgbClr val="434343"/>
                        </a:solidFill>
                      </a:endParaRPr>
                    </a:p>
                  </a:txBody>
                  <a:tcPr marL="91425" marR="91425" marT="91425" marB="91425">
                    <a:lnL w="9525" cap="flat" cmpd="sng">
                      <a:solidFill>
                        <a:srgbClr val="980000"/>
                      </a:solidFill>
                      <a:prstDash val="solid"/>
                      <a:round/>
                      <a:headEnd type="none" w="sm" len="sm"/>
                      <a:tailEnd type="none" w="sm" len="sm"/>
                    </a:lnL>
                    <a:lnR w="9525" cap="flat" cmpd="sng">
                      <a:solidFill>
                        <a:srgbClr val="980000"/>
                      </a:solidFill>
                      <a:prstDash val="solid"/>
                      <a:round/>
                      <a:headEnd type="none" w="sm" len="sm"/>
                      <a:tailEnd type="none" w="sm" len="sm"/>
                    </a:lnR>
                    <a:lnT w="9525" cap="flat" cmpd="sng">
                      <a:solidFill>
                        <a:srgbClr val="980000"/>
                      </a:solidFill>
                      <a:prstDash val="solid"/>
                      <a:round/>
                      <a:headEnd type="none" w="sm" len="sm"/>
                      <a:tailEnd type="none" w="sm" len="sm"/>
                    </a:lnT>
                    <a:lnB w="9525" cap="flat" cmpd="sng">
                      <a:solidFill>
                        <a:srgbClr val="980000"/>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s" sz="850">
                          <a:solidFill>
                            <a:srgbClr val="434343"/>
                          </a:solidFill>
                          <a:latin typeface="Courier New"/>
                          <a:ea typeface="Courier New"/>
                          <a:cs typeface="Courier New"/>
                          <a:sym typeface="Courier New"/>
                        </a:rPr>
                        <a:t>8748</a:t>
                      </a:r>
                      <a:endParaRPr sz="1200">
                        <a:solidFill>
                          <a:srgbClr val="434343"/>
                        </a:solidFill>
                      </a:endParaRPr>
                    </a:p>
                  </a:txBody>
                  <a:tcPr marL="91425" marR="91425" marT="91425" marB="91425">
                    <a:lnL w="9525" cap="flat" cmpd="sng">
                      <a:solidFill>
                        <a:srgbClr val="980000"/>
                      </a:solidFill>
                      <a:prstDash val="solid"/>
                      <a:round/>
                      <a:headEnd type="none" w="sm" len="sm"/>
                      <a:tailEnd type="none" w="sm" len="sm"/>
                    </a:lnL>
                    <a:lnR w="9525" cap="flat" cmpd="sng">
                      <a:solidFill>
                        <a:srgbClr val="980000"/>
                      </a:solidFill>
                      <a:prstDash val="solid"/>
                      <a:round/>
                      <a:headEnd type="none" w="sm" len="sm"/>
                      <a:tailEnd type="none" w="sm" len="sm"/>
                    </a:lnR>
                    <a:lnT w="9525" cap="flat" cmpd="sng">
                      <a:solidFill>
                        <a:srgbClr val="980000"/>
                      </a:solidFill>
                      <a:prstDash val="solid"/>
                      <a:round/>
                      <a:headEnd type="none" w="sm" len="sm"/>
                      <a:tailEnd type="none" w="sm" len="sm"/>
                    </a:lnT>
                    <a:lnB w="9525" cap="flat" cmpd="sng">
                      <a:solidFill>
                        <a:srgbClr val="980000"/>
                      </a:solidFill>
                      <a:prstDash val="solid"/>
                      <a:round/>
                      <a:headEnd type="none" w="sm" len="sm"/>
                      <a:tailEnd type="none" w="sm" len="sm"/>
                    </a:lnB>
                  </a:tcPr>
                </a:tc>
                <a:extLst>
                  <a:ext uri="{0D108BD9-81ED-4DB2-BD59-A6C34878D82A}">
                    <a16:rowId xmlns:a16="http://schemas.microsoft.com/office/drawing/2014/main" val="10002"/>
                  </a:ext>
                </a:extLst>
              </a:tr>
              <a:tr h="368925">
                <a:tc>
                  <a:txBody>
                    <a:bodyPr/>
                    <a:lstStyle/>
                    <a:p>
                      <a:pPr marL="0" lvl="0" indent="0" algn="l" rtl="0">
                        <a:spcBef>
                          <a:spcPts val="0"/>
                        </a:spcBef>
                        <a:spcAft>
                          <a:spcPts val="0"/>
                        </a:spcAft>
                        <a:buClr>
                          <a:schemeClr val="dk1"/>
                        </a:buClr>
                        <a:buSzPts val="1100"/>
                        <a:buFont typeface="Arial"/>
                        <a:buNone/>
                      </a:pPr>
                      <a:r>
                        <a:rPr lang="es" sz="850">
                          <a:solidFill>
                            <a:srgbClr val="434343"/>
                          </a:solidFill>
                          <a:latin typeface="Courier New"/>
                          <a:ea typeface="Courier New"/>
                          <a:cs typeface="Courier New"/>
                          <a:sym typeface="Courier New"/>
                        </a:rPr>
                        <a:t>accuracy</a:t>
                      </a:r>
                      <a:endParaRPr sz="1200">
                        <a:solidFill>
                          <a:srgbClr val="434343"/>
                        </a:solidFill>
                      </a:endParaRPr>
                    </a:p>
                  </a:txBody>
                  <a:tcPr marL="91425" marR="91425" marT="91425" marB="91425">
                    <a:lnL w="9525" cap="flat" cmpd="sng">
                      <a:solidFill>
                        <a:srgbClr val="980000"/>
                      </a:solidFill>
                      <a:prstDash val="solid"/>
                      <a:round/>
                      <a:headEnd type="none" w="sm" len="sm"/>
                      <a:tailEnd type="none" w="sm" len="sm"/>
                    </a:lnL>
                    <a:lnR w="9525" cap="flat" cmpd="sng">
                      <a:solidFill>
                        <a:srgbClr val="980000"/>
                      </a:solidFill>
                      <a:prstDash val="solid"/>
                      <a:round/>
                      <a:headEnd type="none" w="sm" len="sm"/>
                      <a:tailEnd type="none" w="sm" len="sm"/>
                    </a:lnR>
                    <a:lnT w="9525" cap="flat" cmpd="sng">
                      <a:solidFill>
                        <a:srgbClr val="980000"/>
                      </a:solidFill>
                      <a:prstDash val="solid"/>
                      <a:round/>
                      <a:headEnd type="none" w="sm" len="sm"/>
                      <a:tailEnd type="none" w="sm" len="sm"/>
                    </a:lnT>
                    <a:lnB w="9525" cap="flat" cmpd="sng">
                      <a:solidFill>
                        <a:srgbClr val="980000"/>
                      </a:solidFill>
                      <a:prstDash val="solid"/>
                      <a:round/>
                      <a:headEnd type="none" w="sm" len="sm"/>
                      <a:tailEnd type="none" w="sm" len="sm"/>
                    </a:lnB>
                    <a:solidFill>
                      <a:srgbClr val="9FC5E8"/>
                    </a:solidFill>
                  </a:tcPr>
                </a:tc>
                <a:tc>
                  <a:txBody>
                    <a:bodyPr/>
                    <a:lstStyle/>
                    <a:p>
                      <a:pPr marL="0" lvl="0" indent="0" algn="l" rtl="0">
                        <a:spcBef>
                          <a:spcPts val="0"/>
                        </a:spcBef>
                        <a:spcAft>
                          <a:spcPts val="0"/>
                        </a:spcAft>
                        <a:buNone/>
                      </a:pPr>
                      <a:endParaRPr sz="1200">
                        <a:solidFill>
                          <a:srgbClr val="434343"/>
                        </a:solidFill>
                      </a:endParaRPr>
                    </a:p>
                  </a:txBody>
                  <a:tcPr marL="91425" marR="91425" marT="91425" marB="91425">
                    <a:lnL w="9525" cap="flat" cmpd="sng">
                      <a:solidFill>
                        <a:srgbClr val="980000"/>
                      </a:solidFill>
                      <a:prstDash val="solid"/>
                      <a:round/>
                      <a:headEnd type="none" w="sm" len="sm"/>
                      <a:tailEnd type="none" w="sm" len="sm"/>
                    </a:lnL>
                    <a:lnR w="9525" cap="flat" cmpd="sng">
                      <a:solidFill>
                        <a:srgbClr val="980000"/>
                      </a:solidFill>
                      <a:prstDash val="solid"/>
                      <a:round/>
                      <a:headEnd type="none" w="sm" len="sm"/>
                      <a:tailEnd type="none" w="sm" len="sm"/>
                    </a:lnR>
                    <a:lnT w="9525" cap="flat" cmpd="sng">
                      <a:solidFill>
                        <a:srgbClr val="980000"/>
                      </a:solidFill>
                      <a:prstDash val="solid"/>
                      <a:round/>
                      <a:headEnd type="none" w="sm" len="sm"/>
                      <a:tailEnd type="none" w="sm" len="sm"/>
                    </a:lnT>
                    <a:lnB w="9525" cap="flat" cmpd="sng">
                      <a:solidFill>
                        <a:srgbClr val="980000"/>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rgbClr val="434343"/>
                        </a:solidFill>
                      </a:endParaRPr>
                    </a:p>
                  </a:txBody>
                  <a:tcPr marL="91425" marR="91425" marT="91425" marB="91425">
                    <a:lnL w="9525" cap="flat" cmpd="sng">
                      <a:solidFill>
                        <a:srgbClr val="980000"/>
                      </a:solidFill>
                      <a:prstDash val="solid"/>
                      <a:round/>
                      <a:headEnd type="none" w="sm" len="sm"/>
                      <a:tailEnd type="none" w="sm" len="sm"/>
                    </a:lnL>
                    <a:lnR w="9525" cap="flat" cmpd="sng">
                      <a:solidFill>
                        <a:srgbClr val="980000"/>
                      </a:solidFill>
                      <a:prstDash val="solid"/>
                      <a:round/>
                      <a:headEnd type="none" w="sm" len="sm"/>
                      <a:tailEnd type="none" w="sm" len="sm"/>
                    </a:lnR>
                    <a:lnT w="9525" cap="flat" cmpd="sng">
                      <a:solidFill>
                        <a:srgbClr val="980000"/>
                      </a:solidFill>
                      <a:prstDash val="solid"/>
                      <a:round/>
                      <a:headEnd type="none" w="sm" len="sm"/>
                      <a:tailEnd type="none" w="sm" len="sm"/>
                    </a:lnT>
                    <a:lnB w="9525" cap="flat" cmpd="sng">
                      <a:solidFill>
                        <a:srgbClr val="980000"/>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s" sz="850" dirty="0">
                          <a:solidFill>
                            <a:srgbClr val="434343"/>
                          </a:solidFill>
                          <a:latin typeface="Courier New"/>
                          <a:ea typeface="Courier New"/>
                          <a:cs typeface="Courier New"/>
                          <a:sym typeface="Courier New"/>
                        </a:rPr>
                        <a:t>0.74</a:t>
                      </a:r>
                      <a:endParaRPr sz="1200" dirty="0">
                        <a:solidFill>
                          <a:srgbClr val="434343"/>
                        </a:solidFill>
                      </a:endParaRPr>
                    </a:p>
                    <a:p>
                      <a:pPr marL="0" lvl="0" indent="0" algn="l" rtl="0">
                        <a:spcBef>
                          <a:spcPts val="0"/>
                        </a:spcBef>
                        <a:spcAft>
                          <a:spcPts val="0"/>
                        </a:spcAft>
                        <a:buNone/>
                      </a:pPr>
                      <a:endParaRPr sz="1200" dirty="0">
                        <a:solidFill>
                          <a:srgbClr val="434343"/>
                        </a:solidFill>
                      </a:endParaRPr>
                    </a:p>
                  </a:txBody>
                  <a:tcPr marL="91425" marR="91425" marT="91425" marB="91425">
                    <a:lnL w="9525" cap="flat" cmpd="sng">
                      <a:solidFill>
                        <a:srgbClr val="980000"/>
                      </a:solidFill>
                      <a:prstDash val="solid"/>
                      <a:round/>
                      <a:headEnd type="none" w="sm" len="sm"/>
                      <a:tailEnd type="none" w="sm" len="sm"/>
                    </a:lnL>
                    <a:lnR w="9525" cap="flat" cmpd="sng">
                      <a:solidFill>
                        <a:srgbClr val="980000"/>
                      </a:solidFill>
                      <a:prstDash val="solid"/>
                      <a:round/>
                      <a:headEnd type="none" w="sm" len="sm"/>
                      <a:tailEnd type="none" w="sm" len="sm"/>
                    </a:lnR>
                    <a:lnT w="9525" cap="flat" cmpd="sng">
                      <a:solidFill>
                        <a:srgbClr val="980000"/>
                      </a:solidFill>
                      <a:prstDash val="solid"/>
                      <a:round/>
                      <a:headEnd type="none" w="sm" len="sm"/>
                      <a:tailEnd type="none" w="sm" len="sm"/>
                    </a:lnT>
                    <a:lnB w="9525" cap="flat" cmpd="sng">
                      <a:solidFill>
                        <a:srgbClr val="980000"/>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s" sz="850">
                          <a:solidFill>
                            <a:srgbClr val="434343"/>
                          </a:solidFill>
                          <a:latin typeface="Courier New"/>
                          <a:ea typeface="Courier New"/>
                          <a:cs typeface="Courier New"/>
                          <a:sym typeface="Courier New"/>
                        </a:rPr>
                        <a:t>23878</a:t>
                      </a:r>
                      <a:endParaRPr sz="1200">
                        <a:solidFill>
                          <a:srgbClr val="434343"/>
                        </a:solidFill>
                      </a:endParaRPr>
                    </a:p>
                    <a:p>
                      <a:pPr marL="0" lvl="0" indent="0" algn="l" rtl="0">
                        <a:spcBef>
                          <a:spcPts val="0"/>
                        </a:spcBef>
                        <a:spcAft>
                          <a:spcPts val="0"/>
                        </a:spcAft>
                        <a:buNone/>
                      </a:pPr>
                      <a:endParaRPr sz="1200">
                        <a:solidFill>
                          <a:srgbClr val="434343"/>
                        </a:solidFill>
                      </a:endParaRPr>
                    </a:p>
                  </a:txBody>
                  <a:tcPr marL="91425" marR="91425" marT="91425" marB="91425">
                    <a:lnL w="9525" cap="flat" cmpd="sng">
                      <a:solidFill>
                        <a:srgbClr val="980000"/>
                      </a:solidFill>
                      <a:prstDash val="solid"/>
                      <a:round/>
                      <a:headEnd type="none" w="sm" len="sm"/>
                      <a:tailEnd type="none" w="sm" len="sm"/>
                    </a:lnL>
                    <a:lnR w="9525" cap="flat" cmpd="sng">
                      <a:solidFill>
                        <a:srgbClr val="980000"/>
                      </a:solidFill>
                      <a:prstDash val="solid"/>
                      <a:round/>
                      <a:headEnd type="none" w="sm" len="sm"/>
                      <a:tailEnd type="none" w="sm" len="sm"/>
                    </a:lnR>
                    <a:lnT w="9525" cap="flat" cmpd="sng">
                      <a:solidFill>
                        <a:srgbClr val="980000"/>
                      </a:solidFill>
                      <a:prstDash val="solid"/>
                      <a:round/>
                      <a:headEnd type="none" w="sm" len="sm"/>
                      <a:tailEnd type="none" w="sm" len="sm"/>
                    </a:lnT>
                    <a:lnB w="9525" cap="flat" cmpd="sng">
                      <a:solidFill>
                        <a:srgbClr val="980000"/>
                      </a:solidFill>
                      <a:prstDash val="solid"/>
                      <a:round/>
                      <a:headEnd type="none" w="sm" len="sm"/>
                      <a:tailEnd type="none" w="sm" len="sm"/>
                    </a:lnB>
                  </a:tcPr>
                </a:tc>
                <a:extLst>
                  <a:ext uri="{0D108BD9-81ED-4DB2-BD59-A6C34878D82A}">
                    <a16:rowId xmlns:a16="http://schemas.microsoft.com/office/drawing/2014/main" val="10003"/>
                  </a:ext>
                </a:extLst>
              </a:tr>
              <a:tr h="368925">
                <a:tc>
                  <a:txBody>
                    <a:bodyPr/>
                    <a:lstStyle/>
                    <a:p>
                      <a:pPr marL="0" lvl="0" indent="0" algn="l" rtl="0">
                        <a:spcBef>
                          <a:spcPts val="0"/>
                        </a:spcBef>
                        <a:spcAft>
                          <a:spcPts val="0"/>
                        </a:spcAft>
                        <a:buClr>
                          <a:schemeClr val="dk1"/>
                        </a:buClr>
                        <a:buSzPts val="1100"/>
                        <a:buFont typeface="Arial"/>
                        <a:buNone/>
                      </a:pPr>
                      <a:r>
                        <a:rPr lang="es" sz="850">
                          <a:solidFill>
                            <a:srgbClr val="434343"/>
                          </a:solidFill>
                          <a:latin typeface="Courier New"/>
                          <a:ea typeface="Courier New"/>
                          <a:cs typeface="Courier New"/>
                          <a:sym typeface="Courier New"/>
                        </a:rPr>
                        <a:t>macro avg</a:t>
                      </a:r>
                      <a:endParaRPr sz="1200">
                        <a:solidFill>
                          <a:srgbClr val="434343"/>
                        </a:solidFill>
                      </a:endParaRPr>
                    </a:p>
                  </a:txBody>
                  <a:tcPr marL="91425" marR="91425" marT="91425" marB="91425">
                    <a:lnL w="9525" cap="flat" cmpd="sng">
                      <a:solidFill>
                        <a:srgbClr val="980000"/>
                      </a:solidFill>
                      <a:prstDash val="solid"/>
                      <a:round/>
                      <a:headEnd type="none" w="sm" len="sm"/>
                      <a:tailEnd type="none" w="sm" len="sm"/>
                    </a:lnL>
                    <a:lnR w="9525" cap="flat" cmpd="sng">
                      <a:solidFill>
                        <a:srgbClr val="980000"/>
                      </a:solidFill>
                      <a:prstDash val="solid"/>
                      <a:round/>
                      <a:headEnd type="none" w="sm" len="sm"/>
                      <a:tailEnd type="none" w="sm" len="sm"/>
                    </a:lnR>
                    <a:lnT w="9525" cap="flat" cmpd="sng">
                      <a:solidFill>
                        <a:srgbClr val="980000"/>
                      </a:solidFill>
                      <a:prstDash val="solid"/>
                      <a:round/>
                      <a:headEnd type="none" w="sm" len="sm"/>
                      <a:tailEnd type="none" w="sm" len="sm"/>
                    </a:lnT>
                    <a:lnB w="9525" cap="flat" cmpd="sng">
                      <a:solidFill>
                        <a:srgbClr val="980000"/>
                      </a:solidFill>
                      <a:prstDash val="solid"/>
                      <a:round/>
                      <a:headEnd type="none" w="sm" len="sm"/>
                      <a:tailEnd type="none" w="sm" len="sm"/>
                    </a:lnB>
                    <a:solidFill>
                      <a:srgbClr val="9FC5E8"/>
                    </a:solidFill>
                  </a:tcPr>
                </a:tc>
                <a:tc>
                  <a:txBody>
                    <a:bodyPr/>
                    <a:lstStyle/>
                    <a:p>
                      <a:pPr marL="0" lvl="0" indent="0" algn="l" rtl="0">
                        <a:spcBef>
                          <a:spcPts val="0"/>
                        </a:spcBef>
                        <a:spcAft>
                          <a:spcPts val="0"/>
                        </a:spcAft>
                        <a:buNone/>
                      </a:pPr>
                      <a:r>
                        <a:rPr lang="es" sz="850" dirty="0">
                          <a:solidFill>
                            <a:srgbClr val="434343"/>
                          </a:solidFill>
                          <a:latin typeface="Courier New"/>
                          <a:ea typeface="Courier New"/>
                          <a:cs typeface="Courier New"/>
                          <a:sym typeface="Courier New"/>
                        </a:rPr>
                        <a:t>0.72</a:t>
                      </a:r>
                      <a:endParaRPr sz="1200" dirty="0">
                        <a:solidFill>
                          <a:srgbClr val="434343"/>
                        </a:solidFill>
                      </a:endParaRPr>
                    </a:p>
                  </a:txBody>
                  <a:tcPr marL="91425" marR="91425" marT="91425" marB="91425">
                    <a:lnL w="9525" cap="flat" cmpd="sng">
                      <a:solidFill>
                        <a:srgbClr val="980000"/>
                      </a:solidFill>
                      <a:prstDash val="solid"/>
                      <a:round/>
                      <a:headEnd type="none" w="sm" len="sm"/>
                      <a:tailEnd type="none" w="sm" len="sm"/>
                    </a:lnL>
                    <a:lnR w="9525" cap="flat" cmpd="sng">
                      <a:solidFill>
                        <a:srgbClr val="980000"/>
                      </a:solidFill>
                      <a:prstDash val="solid"/>
                      <a:round/>
                      <a:headEnd type="none" w="sm" len="sm"/>
                      <a:tailEnd type="none" w="sm" len="sm"/>
                    </a:lnR>
                    <a:lnT w="9525" cap="flat" cmpd="sng">
                      <a:solidFill>
                        <a:srgbClr val="980000"/>
                      </a:solidFill>
                      <a:prstDash val="solid"/>
                      <a:round/>
                      <a:headEnd type="none" w="sm" len="sm"/>
                      <a:tailEnd type="none" w="sm" len="sm"/>
                    </a:lnT>
                    <a:lnB w="9525" cap="flat" cmpd="sng">
                      <a:solidFill>
                        <a:srgbClr val="980000"/>
                      </a:solidFill>
                      <a:prstDash val="solid"/>
                      <a:round/>
                      <a:headEnd type="none" w="sm" len="sm"/>
                      <a:tailEnd type="none" w="sm" len="sm"/>
                    </a:lnB>
                  </a:tcPr>
                </a:tc>
                <a:tc>
                  <a:txBody>
                    <a:bodyPr/>
                    <a:lstStyle/>
                    <a:p>
                      <a:pPr marL="0" lvl="0" indent="0" algn="l" rtl="0">
                        <a:spcBef>
                          <a:spcPts val="0"/>
                        </a:spcBef>
                        <a:spcAft>
                          <a:spcPts val="0"/>
                        </a:spcAft>
                        <a:buNone/>
                      </a:pPr>
                      <a:r>
                        <a:rPr lang="es" sz="850" dirty="0">
                          <a:solidFill>
                            <a:srgbClr val="434343"/>
                          </a:solidFill>
                          <a:latin typeface="Courier New"/>
                          <a:ea typeface="Courier New"/>
                          <a:cs typeface="Courier New"/>
                          <a:sym typeface="Courier New"/>
                        </a:rPr>
                        <a:t>0.70</a:t>
                      </a:r>
                      <a:endParaRPr sz="1200" dirty="0">
                        <a:solidFill>
                          <a:srgbClr val="434343"/>
                        </a:solidFill>
                      </a:endParaRPr>
                    </a:p>
                  </a:txBody>
                  <a:tcPr marL="91425" marR="91425" marT="91425" marB="91425">
                    <a:lnL w="9525" cap="flat" cmpd="sng">
                      <a:solidFill>
                        <a:srgbClr val="980000"/>
                      </a:solidFill>
                      <a:prstDash val="solid"/>
                      <a:round/>
                      <a:headEnd type="none" w="sm" len="sm"/>
                      <a:tailEnd type="none" w="sm" len="sm"/>
                    </a:lnL>
                    <a:lnR w="9525" cap="flat" cmpd="sng">
                      <a:solidFill>
                        <a:srgbClr val="980000"/>
                      </a:solidFill>
                      <a:prstDash val="solid"/>
                      <a:round/>
                      <a:headEnd type="none" w="sm" len="sm"/>
                      <a:tailEnd type="none" w="sm" len="sm"/>
                    </a:lnR>
                    <a:lnT w="9525" cap="flat" cmpd="sng">
                      <a:solidFill>
                        <a:srgbClr val="980000"/>
                      </a:solidFill>
                      <a:prstDash val="solid"/>
                      <a:round/>
                      <a:headEnd type="none" w="sm" len="sm"/>
                      <a:tailEnd type="none" w="sm" len="sm"/>
                    </a:lnT>
                    <a:lnB w="9525" cap="flat" cmpd="sng">
                      <a:solidFill>
                        <a:srgbClr val="980000"/>
                      </a:solidFill>
                      <a:prstDash val="solid"/>
                      <a:round/>
                      <a:headEnd type="none" w="sm" len="sm"/>
                      <a:tailEnd type="none" w="sm" len="sm"/>
                    </a:lnB>
                  </a:tcPr>
                </a:tc>
                <a:tc>
                  <a:txBody>
                    <a:bodyPr/>
                    <a:lstStyle/>
                    <a:p>
                      <a:pPr marL="0" lvl="0" indent="0" algn="l" rtl="0">
                        <a:spcBef>
                          <a:spcPts val="0"/>
                        </a:spcBef>
                        <a:spcAft>
                          <a:spcPts val="0"/>
                        </a:spcAft>
                        <a:buNone/>
                      </a:pPr>
                      <a:r>
                        <a:rPr lang="es" sz="850" dirty="0">
                          <a:solidFill>
                            <a:srgbClr val="434343"/>
                          </a:solidFill>
                          <a:latin typeface="Courier New"/>
                          <a:ea typeface="Courier New"/>
                          <a:cs typeface="Courier New"/>
                          <a:sym typeface="Courier New"/>
                        </a:rPr>
                        <a:t>0.71</a:t>
                      </a:r>
                      <a:endParaRPr sz="1200" dirty="0">
                        <a:solidFill>
                          <a:srgbClr val="434343"/>
                        </a:solidFill>
                      </a:endParaRPr>
                    </a:p>
                  </a:txBody>
                  <a:tcPr marL="91425" marR="91425" marT="91425" marB="91425">
                    <a:lnL w="9525" cap="flat" cmpd="sng">
                      <a:solidFill>
                        <a:srgbClr val="980000"/>
                      </a:solidFill>
                      <a:prstDash val="solid"/>
                      <a:round/>
                      <a:headEnd type="none" w="sm" len="sm"/>
                      <a:tailEnd type="none" w="sm" len="sm"/>
                    </a:lnL>
                    <a:lnR w="9525" cap="flat" cmpd="sng">
                      <a:solidFill>
                        <a:srgbClr val="980000"/>
                      </a:solidFill>
                      <a:prstDash val="solid"/>
                      <a:round/>
                      <a:headEnd type="none" w="sm" len="sm"/>
                      <a:tailEnd type="none" w="sm" len="sm"/>
                    </a:lnR>
                    <a:lnT w="9525" cap="flat" cmpd="sng">
                      <a:solidFill>
                        <a:srgbClr val="980000"/>
                      </a:solidFill>
                      <a:prstDash val="solid"/>
                      <a:round/>
                      <a:headEnd type="none" w="sm" len="sm"/>
                      <a:tailEnd type="none" w="sm" len="sm"/>
                    </a:lnT>
                    <a:lnB w="9525" cap="flat" cmpd="sng">
                      <a:solidFill>
                        <a:srgbClr val="980000"/>
                      </a:solidFill>
                      <a:prstDash val="solid"/>
                      <a:round/>
                      <a:headEnd type="none" w="sm" len="sm"/>
                      <a:tailEnd type="none" w="sm" len="sm"/>
                    </a:lnB>
                  </a:tcPr>
                </a:tc>
                <a:tc>
                  <a:txBody>
                    <a:bodyPr/>
                    <a:lstStyle/>
                    <a:p>
                      <a:pPr marL="0" lvl="0" indent="0" algn="l" rtl="0">
                        <a:spcBef>
                          <a:spcPts val="0"/>
                        </a:spcBef>
                        <a:spcAft>
                          <a:spcPts val="0"/>
                        </a:spcAft>
                        <a:buNone/>
                      </a:pPr>
                      <a:r>
                        <a:rPr lang="es" sz="850">
                          <a:solidFill>
                            <a:srgbClr val="434343"/>
                          </a:solidFill>
                          <a:latin typeface="Courier New"/>
                          <a:ea typeface="Courier New"/>
                          <a:cs typeface="Courier New"/>
                          <a:sym typeface="Courier New"/>
                        </a:rPr>
                        <a:t>23878</a:t>
                      </a:r>
                      <a:endParaRPr sz="1200">
                        <a:solidFill>
                          <a:srgbClr val="434343"/>
                        </a:solidFill>
                      </a:endParaRPr>
                    </a:p>
                  </a:txBody>
                  <a:tcPr marL="91425" marR="91425" marT="91425" marB="91425">
                    <a:lnL w="9525" cap="flat" cmpd="sng">
                      <a:solidFill>
                        <a:srgbClr val="980000"/>
                      </a:solidFill>
                      <a:prstDash val="solid"/>
                      <a:round/>
                      <a:headEnd type="none" w="sm" len="sm"/>
                      <a:tailEnd type="none" w="sm" len="sm"/>
                    </a:lnL>
                    <a:lnR w="9525" cap="flat" cmpd="sng">
                      <a:solidFill>
                        <a:srgbClr val="980000"/>
                      </a:solidFill>
                      <a:prstDash val="solid"/>
                      <a:round/>
                      <a:headEnd type="none" w="sm" len="sm"/>
                      <a:tailEnd type="none" w="sm" len="sm"/>
                    </a:lnR>
                    <a:lnT w="9525" cap="flat" cmpd="sng">
                      <a:solidFill>
                        <a:srgbClr val="980000"/>
                      </a:solidFill>
                      <a:prstDash val="solid"/>
                      <a:round/>
                      <a:headEnd type="none" w="sm" len="sm"/>
                      <a:tailEnd type="none" w="sm" len="sm"/>
                    </a:lnT>
                    <a:lnB w="9525" cap="flat" cmpd="sng">
                      <a:solidFill>
                        <a:srgbClr val="980000"/>
                      </a:solidFill>
                      <a:prstDash val="solid"/>
                      <a:round/>
                      <a:headEnd type="none" w="sm" len="sm"/>
                      <a:tailEnd type="none" w="sm" len="sm"/>
                    </a:lnB>
                  </a:tcPr>
                </a:tc>
                <a:extLst>
                  <a:ext uri="{0D108BD9-81ED-4DB2-BD59-A6C34878D82A}">
                    <a16:rowId xmlns:a16="http://schemas.microsoft.com/office/drawing/2014/main" val="10004"/>
                  </a:ext>
                </a:extLst>
              </a:tr>
              <a:tr h="368925">
                <a:tc>
                  <a:txBody>
                    <a:bodyPr/>
                    <a:lstStyle/>
                    <a:p>
                      <a:pPr marL="0" lvl="0" indent="0" algn="l" rtl="0">
                        <a:spcBef>
                          <a:spcPts val="0"/>
                        </a:spcBef>
                        <a:spcAft>
                          <a:spcPts val="0"/>
                        </a:spcAft>
                        <a:buNone/>
                      </a:pPr>
                      <a:r>
                        <a:rPr lang="es" sz="850">
                          <a:solidFill>
                            <a:srgbClr val="434343"/>
                          </a:solidFill>
                          <a:latin typeface="Courier New"/>
                          <a:ea typeface="Courier New"/>
                          <a:cs typeface="Courier New"/>
                          <a:sym typeface="Courier New"/>
                        </a:rPr>
                        <a:t>weighted avg</a:t>
                      </a:r>
                      <a:endParaRPr sz="1200">
                        <a:solidFill>
                          <a:srgbClr val="434343"/>
                        </a:solidFill>
                      </a:endParaRPr>
                    </a:p>
                  </a:txBody>
                  <a:tcPr marL="91425" marR="91425" marT="91425" marB="91425">
                    <a:lnL w="9525" cap="flat" cmpd="sng">
                      <a:solidFill>
                        <a:srgbClr val="980000"/>
                      </a:solidFill>
                      <a:prstDash val="solid"/>
                      <a:round/>
                      <a:headEnd type="none" w="sm" len="sm"/>
                      <a:tailEnd type="none" w="sm" len="sm"/>
                    </a:lnL>
                    <a:lnR w="9525" cap="flat" cmpd="sng">
                      <a:solidFill>
                        <a:srgbClr val="980000"/>
                      </a:solidFill>
                      <a:prstDash val="solid"/>
                      <a:round/>
                      <a:headEnd type="none" w="sm" len="sm"/>
                      <a:tailEnd type="none" w="sm" len="sm"/>
                    </a:lnR>
                    <a:lnT w="9525" cap="flat" cmpd="sng">
                      <a:solidFill>
                        <a:srgbClr val="980000"/>
                      </a:solidFill>
                      <a:prstDash val="solid"/>
                      <a:round/>
                      <a:headEnd type="none" w="sm" len="sm"/>
                      <a:tailEnd type="none" w="sm" len="sm"/>
                    </a:lnT>
                    <a:lnB w="9525" cap="flat" cmpd="sng">
                      <a:solidFill>
                        <a:srgbClr val="980000"/>
                      </a:solidFill>
                      <a:prstDash val="solid"/>
                      <a:round/>
                      <a:headEnd type="none" w="sm" len="sm"/>
                      <a:tailEnd type="none" w="sm" len="sm"/>
                    </a:lnB>
                    <a:solidFill>
                      <a:srgbClr val="9FC5E8"/>
                    </a:solidFill>
                  </a:tcPr>
                </a:tc>
                <a:tc>
                  <a:txBody>
                    <a:bodyPr/>
                    <a:lstStyle/>
                    <a:p>
                      <a:pPr marL="0" lvl="0" indent="0" algn="l" rtl="0">
                        <a:spcBef>
                          <a:spcPts val="0"/>
                        </a:spcBef>
                        <a:spcAft>
                          <a:spcPts val="0"/>
                        </a:spcAft>
                        <a:buNone/>
                      </a:pPr>
                      <a:r>
                        <a:rPr lang="es" sz="850" dirty="0">
                          <a:solidFill>
                            <a:srgbClr val="434343"/>
                          </a:solidFill>
                          <a:latin typeface="Courier New"/>
                          <a:ea typeface="Courier New"/>
                          <a:cs typeface="Courier New"/>
                          <a:sym typeface="Courier New"/>
                        </a:rPr>
                        <a:t>0.73</a:t>
                      </a:r>
                      <a:endParaRPr sz="1200" dirty="0">
                        <a:solidFill>
                          <a:srgbClr val="434343"/>
                        </a:solidFill>
                      </a:endParaRPr>
                    </a:p>
                  </a:txBody>
                  <a:tcPr marL="91425" marR="91425" marT="91425" marB="91425">
                    <a:lnL w="9525" cap="flat" cmpd="sng">
                      <a:solidFill>
                        <a:srgbClr val="980000"/>
                      </a:solidFill>
                      <a:prstDash val="solid"/>
                      <a:round/>
                      <a:headEnd type="none" w="sm" len="sm"/>
                      <a:tailEnd type="none" w="sm" len="sm"/>
                    </a:lnL>
                    <a:lnR w="9525" cap="flat" cmpd="sng">
                      <a:solidFill>
                        <a:srgbClr val="980000"/>
                      </a:solidFill>
                      <a:prstDash val="solid"/>
                      <a:round/>
                      <a:headEnd type="none" w="sm" len="sm"/>
                      <a:tailEnd type="none" w="sm" len="sm"/>
                    </a:lnR>
                    <a:lnT w="9525" cap="flat" cmpd="sng">
                      <a:solidFill>
                        <a:srgbClr val="980000"/>
                      </a:solidFill>
                      <a:prstDash val="solid"/>
                      <a:round/>
                      <a:headEnd type="none" w="sm" len="sm"/>
                      <a:tailEnd type="none" w="sm" len="sm"/>
                    </a:lnT>
                    <a:lnB w="9525" cap="flat" cmpd="sng">
                      <a:solidFill>
                        <a:srgbClr val="980000"/>
                      </a:solidFill>
                      <a:prstDash val="solid"/>
                      <a:round/>
                      <a:headEnd type="none" w="sm" len="sm"/>
                      <a:tailEnd type="none" w="sm" len="sm"/>
                    </a:lnB>
                  </a:tcPr>
                </a:tc>
                <a:tc>
                  <a:txBody>
                    <a:bodyPr/>
                    <a:lstStyle/>
                    <a:p>
                      <a:pPr marL="0" lvl="0" indent="0" algn="l" rtl="0">
                        <a:spcBef>
                          <a:spcPts val="0"/>
                        </a:spcBef>
                        <a:spcAft>
                          <a:spcPts val="0"/>
                        </a:spcAft>
                        <a:buNone/>
                      </a:pPr>
                      <a:r>
                        <a:rPr lang="es" sz="850" dirty="0">
                          <a:solidFill>
                            <a:srgbClr val="434343"/>
                          </a:solidFill>
                          <a:latin typeface="Courier New"/>
                          <a:ea typeface="Courier New"/>
                          <a:cs typeface="Courier New"/>
                          <a:sym typeface="Courier New"/>
                        </a:rPr>
                        <a:t>0.74</a:t>
                      </a:r>
                      <a:endParaRPr sz="1200" dirty="0">
                        <a:solidFill>
                          <a:srgbClr val="434343"/>
                        </a:solidFill>
                      </a:endParaRPr>
                    </a:p>
                  </a:txBody>
                  <a:tcPr marL="91425" marR="91425" marT="91425" marB="91425">
                    <a:lnL w="9525" cap="flat" cmpd="sng">
                      <a:solidFill>
                        <a:srgbClr val="980000"/>
                      </a:solidFill>
                      <a:prstDash val="solid"/>
                      <a:round/>
                      <a:headEnd type="none" w="sm" len="sm"/>
                      <a:tailEnd type="none" w="sm" len="sm"/>
                    </a:lnL>
                    <a:lnR w="9525" cap="flat" cmpd="sng">
                      <a:solidFill>
                        <a:srgbClr val="980000"/>
                      </a:solidFill>
                      <a:prstDash val="solid"/>
                      <a:round/>
                      <a:headEnd type="none" w="sm" len="sm"/>
                      <a:tailEnd type="none" w="sm" len="sm"/>
                    </a:lnR>
                    <a:lnT w="9525" cap="flat" cmpd="sng">
                      <a:solidFill>
                        <a:srgbClr val="980000"/>
                      </a:solidFill>
                      <a:prstDash val="solid"/>
                      <a:round/>
                      <a:headEnd type="none" w="sm" len="sm"/>
                      <a:tailEnd type="none" w="sm" len="sm"/>
                    </a:lnT>
                    <a:lnB w="9525" cap="flat" cmpd="sng">
                      <a:solidFill>
                        <a:srgbClr val="980000"/>
                      </a:solidFill>
                      <a:prstDash val="solid"/>
                      <a:round/>
                      <a:headEnd type="none" w="sm" len="sm"/>
                      <a:tailEnd type="none" w="sm" len="sm"/>
                    </a:lnB>
                  </a:tcPr>
                </a:tc>
                <a:tc>
                  <a:txBody>
                    <a:bodyPr/>
                    <a:lstStyle/>
                    <a:p>
                      <a:pPr marL="0" lvl="0" indent="0" algn="l" rtl="0">
                        <a:spcBef>
                          <a:spcPts val="0"/>
                        </a:spcBef>
                        <a:spcAft>
                          <a:spcPts val="0"/>
                        </a:spcAft>
                        <a:buNone/>
                      </a:pPr>
                      <a:r>
                        <a:rPr lang="es" sz="850" dirty="0">
                          <a:solidFill>
                            <a:srgbClr val="434343"/>
                          </a:solidFill>
                          <a:latin typeface="Courier New"/>
                          <a:ea typeface="Courier New"/>
                          <a:cs typeface="Courier New"/>
                          <a:sym typeface="Courier New"/>
                        </a:rPr>
                        <a:t>0.73</a:t>
                      </a:r>
                      <a:endParaRPr sz="1200" dirty="0">
                        <a:solidFill>
                          <a:srgbClr val="434343"/>
                        </a:solidFill>
                      </a:endParaRPr>
                    </a:p>
                  </a:txBody>
                  <a:tcPr marL="91425" marR="91425" marT="91425" marB="91425">
                    <a:lnL w="9525" cap="flat" cmpd="sng">
                      <a:solidFill>
                        <a:srgbClr val="980000"/>
                      </a:solidFill>
                      <a:prstDash val="solid"/>
                      <a:round/>
                      <a:headEnd type="none" w="sm" len="sm"/>
                      <a:tailEnd type="none" w="sm" len="sm"/>
                    </a:lnL>
                    <a:lnR w="9525" cap="flat" cmpd="sng">
                      <a:solidFill>
                        <a:srgbClr val="980000"/>
                      </a:solidFill>
                      <a:prstDash val="solid"/>
                      <a:round/>
                      <a:headEnd type="none" w="sm" len="sm"/>
                      <a:tailEnd type="none" w="sm" len="sm"/>
                    </a:lnR>
                    <a:lnT w="9525" cap="flat" cmpd="sng">
                      <a:solidFill>
                        <a:srgbClr val="980000"/>
                      </a:solidFill>
                      <a:prstDash val="solid"/>
                      <a:round/>
                      <a:headEnd type="none" w="sm" len="sm"/>
                      <a:tailEnd type="none" w="sm" len="sm"/>
                    </a:lnT>
                    <a:lnB w="9525" cap="flat" cmpd="sng">
                      <a:solidFill>
                        <a:srgbClr val="980000"/>
                      </a:solidFill>
                      <a:prstDash val="solid"/>
                      <a:round/>
                      <a:headEnd type="none" w="sm" len="sm"/>
                      <a:tailEnd type="none" w="sm" len="sm"/>
                    </a:lnB>
                  </a:tcPr>
                </a:tc>
                <a:tc>
                  <a:txBody>
                    <a:bodyPr/>
                    <a:lstStyle/>
                    <a:p>
                      <a:pPr marL="0" lvl="0" indent="0" algn="l" rtl="0">
                        <a:spcBef>
                          <a:spcPts val="0"/>
                        </a:spcBef>
                        <a:spcAft>
                          <a:spcPts val="0"/>
                        </a:spcAft>
                        <a:buNone/>
                      </a:pPr>
                      <a:r>
                        <a:rPr lang="es" sz="850" dirty="0">
                          <a:solidFill>
                            <a:srgbClr val="434343"/>
                          </a:solidFill>
                          <a:latin typeface="Courier New"/>
                          <a:ea typeface="Courier New"/>
                          <a:cs typeface="Courier New"/>
                          <a:sym typeface="Courier New"/>
                        </a:rPr>
                        <a:t>23878s</a:t>
                      </a:r>
                      <a:endParaRPr sz="1200" dirty="0">
                        <a:solidFill>
                          <a:srgbClr val="434343"/>
                        </a:solidFill>
                      </a:endParaRPr>
                    </a:p>
                  </a:txBody>
                  <a:tcPr marL="91425" marR="91425" marT="91425" marB="91425">
                    <a:lnL w="9525" cap="flat" cmpd="sng">
                      <a:solidFill>
                        <a:srgbClr val="980000"/>
                      </a:solidFill>
                      <a:prstDash val="solid"/>
                      <a:round/>
                      <a:headEnd type="none" w="sm" len="sm"/>
                      <a:tailEnd type="none" w="sm" len="sm"/>
                    </a:lnL>
                    <a:lnR w="9525" cap="flat" cmpd="sng">
                      <a:solidFill>
                        <a:srgbClr val="980000"/>
                      </a:solidFill>
                      <a:prstDash val="solid"/>
                      <a:round/>
                      <a:headEnd type="none" w="sm" len="sm"/>
                      <a:tailEnd type="none" w="sm" len="sm"/>
                    </a:lnR>
                    <a:lnT w="9525" cap="flat" cmpd="sng">
                      <a:solidFill>
                        <a:srgbClr val="980000"/>
                      </a:solidFill>
                      <a:prstDash val="solid"/>
                      <a:round/>
                      <a:headEnd type="none" w="sm" len="sm"/>
                      <a:tailEnd type="none" w="sm" len="sm"/>
                    </a:lnT>
                    <a:lnB w="9525" cap="flat" cmpd="sng">
                      <a:solidFill>
                        <a:srgbClr val="980000"/>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382" name="Google Shape;382;p40"/>
          <p:cNvSpPr/>
          <p:nvPr/>
        </p:nvSpPr>
        <p:spPr>
          <a:xfrm>
            <a:off x="1597200" y="3185350"/>
            <a:ext cx="3442200" cy="480000"/>
          </a:xfrm>
          <a:prstGeom prst="rect">
            <a:avLst/>
          </a:prstGeom>
          <a:solidFill>
            <a:srgbClr val="C165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 sz="2000" dirty="0">
                <a:solidFill>
                  <a:srgbClr val="434343"/>
                </a:solidFill>
                <a:latin typeface="Dancing Script"/>
                <a:ea typeface="Dancing Script"/>
                <a:cs typeface="Dancing Script"/>
                <a:sym typeface="Dancing Script"/>
              </a:rPr>
              <a:t>Accuracy : 74.05% (before tuning)</a:t>
            </a:r>
            <a:endParaRPr sz="2000" dirty="0">
              <a:solidFill>
                <a:srgbClr val="434343"/>
              </a:solidFill>
              <a:latin typeface="Dancing Script"/>
              <a:ea typeface="Dancing Script"/>
              <a:cs typeface="Dancing Script"/>
              <a:sym typeface="Dancing Script"/>
            </a:endParaRPr>
          </a:p>
        </p:txBody>
      </p:sp>
      <p:sp>
        <p:nvSpPr>
          <p:cNvPr id="384" name="Google Shape;384;p40"/>
          <p:cNvSpPr/>
          <p:nvPr/>
        </p:nvSpPr>
        <p:spPr>
          <a:xfrm>
            <a:off x="2078550" y="4202300"/>
            <a:ext cx="2479500" cy="480000"/>
          </a:xfrm>
          <a:prstGeom prst="rect">
            <a:avLst/>
          </a:prstGeom>
          <a:solidFill>
            <a:srgbClr val="C165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 sz="2000" dirty="0">
                <a:solidFill>
                  <a:srgbClr val="434343"/>
                </a:solidFill>
                <a:latin typeface="Dancing Script"/>
                <a:ea typeface="Dancing Script"/>
                <a:cs typeface="Dancing Script"/>
                <a:sym typeface="Dancing Script"/>
              </a:rPr>
              <a:t>Accuracy : 74.09%</a:t>
            </a:r>
            <a:endParaRPr sz="2000" dirty="0">
              <a:solidFill>
                <a:srgbClr val="434343"/>
              </a:solidFill>
              <a:latin typeface="Dancing Script"/>
              <a:ea typeface="Dancing Script"/>
              <a:cs typeface="Dancing Script"/>
              <a:sym typeface="Dancing Script"/>
            </a:endParaRPr>
          </a:p>
        </p:txBody>
      </p:sp>
      <p:cxnSp>
        <p:nvCxnSpPr>
          <p:cNvPr id="385" name="Google Shape;385;p40"/>
          <p:cNvCxnSpPr/>
          <p:nvPr/>
        </p:nvCxnSpPr>
        <p:spPr>
          <a:xfrm>
            <a:off x="3385775" y="3774825"/>
            <a:ext cx="8100" cy="318000"/>
          </a:xfrm>
          <a:prstGeom prst="straightConnector1">
            <a:avLst/>
          </a:prstGeom>
          <a:noFill/>
          <a:ln w="28575" cap="flat" cmpd="sng">
            <a:solidFill>
              <a:schemeClr val="dk2"/>
            </a:solidFill>
            <a:prstDash val="solid"/>
            <a:round/>
            <a:headEnd type="none" w="med" len="med"/>
            <a:tailEnd type="stealth" w="med" len="med"/>
          </a:ln>
        </p:spPr>
      </p:cxnSp>
      <p:pic>
        <p:nvPicPr>
          <p:cNvPr id="5" name="Picture 4">
            <a:extLst>
              <a:ext uri="{FF2B5EF4-FFF2-40B4-BE49-F238E27FC236}">
                <a16:creationId xmlns:a16="http://schemas.microsoft.com/office/drawing/2014/main" id="{D5D926D0-4EA0-F944-AABD-23C202D02530}"/>
              </a:ext>
            </a:extLst>
          </p:cNvPr>
          <p:cNvPicPr>
            <a:picLocks noChangeAspect="1"/>
          </p:cNvPicPr>
          <p:nvPr/>
        </p:nvPicPr>
        <p:blipFill>
          <a:blip r:embed="rId3"/>
          <a:stretch>
            <a:fillRect/>
          </a:stretch>
        </p:blipFill>
        <p:spPr>
          <a:xfrm>
            <a:off x="898689" y="1242953"/>
            <a:ext cx="5093021" cy="1115948"/>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390" name="Google Shape;390;p41"/>
          <p:cNvSpPr txBox="1">
            <a:spLocks noGrp="1"/>
          </p:cNvSpPr>
          <p:nvPr>
            <p:ph type="ctrTitle"/>
          </p:nvPr>
        </p:nvSpPr>
        <p:spPr>
          <a:xfrm rot="-5400000">
            <a:off x="-1123975" y="2404575"/>
            <a:ext cx="3699300" cy="327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a:t>SVM</a:t>
            </a:r>
            <a:endParaRPr/>
          </a:p>
        </p:txBody>
      </p:sp>
      <p:sp>
        <p:nvSpPr>
          <p:cNvPr id="391" name="Google Shape;391;p41"/>
          <p:cNvSpPr/>
          <p:nvPr/>
        </p:nvSpPr>
        <p:spPr>
          <a:xfrm>
            <a:off x="1269300" y="0"/>
            <a:ext cx="4454400" cy="643800"/>
          </a:xfrm>
          <a:prstGeom prst="rect">
            <a:avLst/>
          </a:prstGeom>
          <a:solidFill>
            <a:srgbClr val="C1654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 sz="2000">
                <a:solidFill>
                  <a:srgbClr val="FFFFFF"/>
                </a:solidFill>
                <a:latin typeface="Dancing Script"/>
                <a:ea typeface="Dancing Script"/>
                <a:cs typeface="Dancing Script"/>
                <a:sym typeface="Dancing Script"/>
              </a:rPr>
              <a:t>Support Vector Machine (Linear kernel)</a:t>
            </a:r>
            <a:endParaRPr sz="2000">
              <a:solidFill>
                <a:srgbClr val="FFFFFF"/>
              </a:solidFill>
              <a:latin typeface="Dancing Script"/>
              <a:ea typeface="Dancing Script"/>
              <a:cs typeface="Dancing Script"/>
              <a:sym typeface="Dancing Script"/>
            </a:endParaRPr>
          </a:p>
        </p:txBody>
      </p:sp>
      <p:sp>
        <p:nvSpPr>
          <p:cNvPr id="392" name="Google Shape;392;p41"/>
          <p:cNvSpPr txBox="1">
            <a:spLocks noGrp="1"/>
          </p:cNvSpPr>
          <p:nvPr>
            <p:ph type="ctrTitle" idx="4294967295"/>
          </p:nvPr>
        </p:nvSpPr>
        <p:spPr>
          <a:xfrm>
            <a:off x="1578650" y="2439100"/>
            <a:ext cx="1175700" cy="400800"/>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2400">
                <a:solidFill>
                  <a:srgbClr val="F6F2E9"/>
                </a:solidFill>
              </a:rPr>
              <a:t>20,000</a:t>
            </a:r>
            <a:endParaRPr sz="2400">
              <a:solidFill>
                <a:srgbClr val="F6F2E9"/>
              </a:solidFill>
            </a:endParaRPr>
          </a:p>
        </p:txBody>
      </p:sp>
      <p:graphicFrame>
        <p:nvGraphicFramePr>
          <p:cNvPr id="393" name="Google Shape;393;p41"/>
          <p:cNvGraphicFramePr/>
          <p:nvPr>
            <p:extLst>
              <p:ext uri="{D42A27DB-BD31-4B8C-83A1-F6EECF244321}">
                <p14:modId xmlns:p14="http://schemas.microsoft.com/office/powerpoint/2010/main" val="1397087272"/>
              </p:ext>
            </p:extLst>
          </p:nvPr>
        </p:nvGraphicFramePr>
        <p:xfrm>
          <a:off x="5310225" y="1892325"/>
          <a:ext cx="3694750" cy="2864940"/>
        </p:xfrm>
        <a:graphic>
          <a:graphicData uri="http://schemas.openxmlformats.org/drawingml/2006/table">
            <a:tbl>
              <a:tblPr>
                <a:noFill/>
                <a:tableStyleId>{AD8B1DF3-2720-4027-97FA-0314B9DAC449}</a:tableStyleId>
              </a:tblPr>
              <a:tblGrid>
                <a:gridCol w="738950">
                  <a:extLst>
                    <a:ext uri="{9D8B030D-6E8A-4147-A177-3AD203B41FA5}">
                      <a16:colId xmlns:a16="http://schemas.microsoft.com/office/drawing/2014/main" val="20000"/>
                    </a:ext>
                  </a:extLst>
                </a:gridCol>
                <a:gridCol w="738950">
                  <a:extLst>
                    <a:ext uri="{9D8B030D-6E8A-4147-A177-3AD203B41FA5}">
                      <a16:colId xmlns:a16="http://schemas.microsoft.com/office/drawing/2014/main" val="20001"/>
                    </a:ext>
                  </a:extLst>
                </a:gridCol>
                <a:gridCol w="738950">
                  <a:extLst>
                    <a:ext uri="{9D8B030D-6E8A-4147-A177-3AD203B41FA5}">
                      <a16:colId xmlns:a16="http://schemas.microsoft.com/office/drawing/2014/main" val="20002"/>
                    </a:ext>
                  </a:extLst>
                </a:gridCol>
                <a:gridCol w="738950">
                  <a:extLst>
                    <a:ext uri="{9D8B030D-6E8A-4147-A177-3AD203B41FA5}">
                      <a16:colId xmlns:a16="http://schemas.microsoft.com/office/drawing/2014/main" val="20003"/>
                    </a:ext>
                  </a:extLst>
                </a:gridCol>
                <a:gridCol w="738950">
                  <a:extLst>
                    <a:ext uri="{9D8B030D-6E8A-4147-A177-3AD203B41FA5}">
                      <a16:colId xmlns:a16="http://schemas.microsoft.com/office/drawing/2014/main" val="20004"/>
                    </a:ext>
                  </a:extLst>
                </a:gridCol>
              </a:tblGrid>
              <a:tr h="323000">
                <a:tc>
                  <a:txBody>
                    <a:bodyPr/>
                    <a:lstStyle/>
                    <a:p>
                      <a:pPr marL="0" lvl="0" indent="0" algn="l" rtl="0">
                        <a:spcBef>
                          <a:spcPts val="0"/>
                        </a:spcBef>
                        <a:spcAft>
                          <a:spcPts val="0"/>
                        </a:spcAft>
                        <a:buNone/>
                      </a:pPr>
                      <a:endParaRPr sz="1200">
                        <a:solidFill>
                          <a:srgbClr val="434343"/>
                        </a:solidFill>
                      </a:endParaRPr>
                    </a:p>
                  </a:txBody>
                  <a:tcPr marL="91425" marR="91425" marT="91425" marB="91425">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FFFFFF">
                          <a:alpha val="0"/>
                        </a:srgbClr>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s" sz="700">
                          <a:solidFill>
                            <a:srgbClr val="434343"/>
                          </a:solidFill>
                          <a:latin typeface="Courier New"/>
                          <a:ea typeface="Courier New"/>
                          <a:cs typeface="Courier New"/>
                          <a:sym typeface="Courier New"/>
                        </a:rPr>
                        <a:t>precision</a:t>
                      </a:r>
                      <a:endParaRPr sz="700">
                        <a:solidFill>
                          <a:srgbClr val="434343"/>
                        </a:solidFill>
                      </a:endParaRPr>
                    </a:p>
                  </a:txBody>
                  <a:tcPr marL="91425" marR="91425" marT="91425" marB="91425">
                    <a:lnL w="9525" cap="flat" cmpd="sng">
                      <a:solidFill>
                        <a:srgbClr val="FFFFFF">
                          <a:alpha val="0"/>
                        </a:srgbClr>
                      </a:solidFill>
                      <a:prstDash val="solid"/>
                      <a:round/>
                      <a:headEnd type="none" w="sm" len="sm"/>
                      <a:tailEnd type="none" w="sm" len="sm"/>
                    </a:lnL>
                    <a:lnR w="9525" cap="flat" cmpd="sng">
                      <a:solidFill>
                        <a:srgbClr val="980000"/>
                      </a:solidFill>
                      <a:prstDash val="solid"/>
                      <a:round/>
                      <a:headEnd type="none" w="sm" len="sm"/>
                      <a:tailEnd type="none" w="sm" len="sm"/>
                    </a:lnR>
                    <a:lnT w="9525" cap="flat" cmpd="sng">
                      <a:solidFill>
                        <a:srgbClr val="980000"/>
                      </a:solidFill>
                      <a:prstDash val="solid"/>
                      <a:round/>
                      <a:headEnd type="none" w="sm" len="sm"/>
                      <a:tailEnd type="none" w="sm" len="sm"/>
                    </a:lnT>
                    <a:lnB w="9525" cap="flat" cmpd="sng">
                      <a:solidFill>
                        <a:srgbClr val="980000"/>
                      </a:solidFill>
                      <a:prstDash val="solid"/>
                      <a:round/>
                      <a:headEnd type="none" w="sm" len="sm"/>
                      <a:tailEnd type="none" w="sm" len="sm"/>
                    </a:lnB>
                    <a:solidFill>
                      <a:srgbClr val="69B9B2"/>
                    </a:solidFill>
                  </a:tcPr>
                </a:tc>
                <a:tc>
                  <a:txBody>
                    <a:bodyPr/>
                    <a:lstStyle/>
                    <a:p>
                      <a:pPr marL="0" lvl="0" indent="0" algn="l" rtl="0">
                        <a:spcBef>
                          <a:spcPts val="0"/>
                        </a:spcBef>
                        <a:spcAft>
                          <a:spcPts val="0"/>
                        </a:spcAft>
                        <a:buClr>
                          <a:schemeClr val="dk1"/>
                        </a:buClr>
                        <a:buSzPts val="1100"/>
                        <a:buFont typeface="Arial"/>
                        <a:buNone/>
                      </a:pPr>
                      <a:r>
                        <a:rPr lang="es" sz="850">
                          <a:solidFill>
                            <a:srgbClr val="434343"/>
                          </a:solidFill>
                          <a:latin typeface="Courier New"/>
                          <a:ea typeface="Courier New"/>
                          <a:cs typeface="Courier New"/>
                          <a:sym typeface="Courier New"/>
                        </a:rPr>
                        <a:t>recall</a:t>
                      </a:r>
                      <a:endParaRPr sz="1200">
                        <a:solidFill>
                          <a:srgbClr val="434343"/>
                        </a:solidFill>
                      </a:endParaRPr>
                    </a:p>
                  </a:txBody>
                  <a:tcPr marL="91425" marR="91425" marT="91425" marB="91425">
                    <a:lnL w="9525" cap="flat" cmpd="sng">
                      <a:solidFill>
                        <a:srgbClr val="980000"/>
                      </a:solidFill>
                      <a:prstDash val="solid"/>
                      <a:round/>
                      <a:headEnd type="none" w="sm" len="sm"/>
                      <a:tailEnd type="none" w="sm" len="sm"/>
                    </a:lnL>
                    <a:lnR w="9525" cap="flat" cmpd="sng">
                      <a:solidFill>
                        <a:srgbClr val="980000"/>
                      </a:solidFill>
                      <a:prstDash val="solid"/>
                      <a:round/>
                      <a:headEnd type="none" w="sm" len="sm"/>
                      <a:tailEnd type="none" w="sm" len="sm"/>
                    </a:lnR>
                    <a:lnT w="9525" cap="flat" cmpd="sng">
                      <a:solidFill>
                        <a:srgbClr val="980000"/>
                      </a:solidFill>
                      <a:prstDash val="solid"/>
                      <a:round/>
                      <a:headEnd type="none" w="sm" len="sm"/>
                      <a:tailEnd type="none" w="sm" len="sm"/>
                    </a:lnT>
                    <a:lnB w="9525" cap="flat" cmpd="sng">
                      <a:solidFill>
                        <a:srgbClr val="980000"/>
                      </a:solidFill>
                      <a:prstDash val="solid"/>
                      <a:round/>
                      <a:headEnd type="none" w="sm" len="sm"/>
                      <a:tailEnd type="none" w="sm" len="sm"/>
                    </a:lnB>
                    <a:solidFill>
                      <a:srgbClr val="69B9B2"/>
                    </a:solidFill>
                  </a:tcPr>
                </a:tc>
                <a:tc>
                  <a:txBody>
                    <a:bodyPr/>
                    <a:lstStyle/>
                    <a:p>
                      <a:pPr marL="0" lvl="0" indent="0" algn="l" rtl="0">
                        <a:spcBef>
                          <a:spcPts val="0"/>
                        </a:spcBef>
                        <a:spcAft>
                          <a:spcPts val="0"/>
                        </a:spcAft>
                        <a:buClr>
                          <a:schemeClr val="dk1"/>
                        </a:buClr>
                        <a:buSzPts val="1100"/>
                        <a:buFont typeface="Arial"/>
                        <a:buNone/>
                      </a:pPr>
                      <a:r>
                        <a:rPr lang="es" sz="850">
                          <a:solidFill>
                            <a:srgbClr val="434343"/>
                          </a:solidFill>
                          <a:latin typeface="Courier New"/>
                          <a:ea typeface="Courier New"/>
                          <a:cs typeface="Courier New"/>
                          <a:sym typeface="Courier New"/>
                        </a:rPr>
                        <a:t>f1-score</a:t>
                      </a:r>
                      <a:endParaRPr sz="1200">
                        <a:solidFill>
                          <a:srgbClr val="434343"/>
                        </a:solidFill>
                      </a:endParaRPr>
                    </a:p>
                  </a:txBody>
                  <a:tcPr marL="91425" marR="91425" marT="91425" marB="91425">
                    <a:lnL w="9525" cap="flat" cmpd="sng">
                      <a:solidFill>
                        <a:srgbClr val="980000"/>
                      </a:solidFill>
                      <a:prstDash val="solid"/>
                      <a:round/>
                      <a:headEnd type="none" w="sm" len="sm"/>
                      <a:tailEnd type="none" w="sm" len="sm"/>
                    </a:lnL>
                    <a:lnR w="9525" cap="flat" cmpd="sng">
                      <a:solidFill>
                        <a:srgbClr val="980000"/>
                      </a:solidFill>
                      <a:prstDash val="solid"/>
                      <a:round/>
                      <a:headEnd type="none" w="sm" len="sm"/>
                      <a:tailEnd type="none" w="sm" len="sm"/>
                    </a:lnR>
                    <a:lnT w="9525" cap="flat" cmpd="sng">
                      <a:solidFill>
                        <a:srgbClr val="980000"/>
                      </a:solidFill>
                      <a:prstDash val="solid"/>
                      <a:round/>
                      <a:headEnd type="none" w="sm" len="sm"/>
                      <a:tailEnd type="none" w="sm" len="sm"/>
                    </a:lnT>
                    <a:lnB w="9525" cap="flat" cmpd="sng">
                      <a:solidFill>
                        <a:srgbClr val="980000"/>
                      </a:solidFill>
                      <a:prstDash val="solid"/>
                      <a:round/>
                      <a:headEnd type="none" w="sm" len="sm"/>
                      <a:tailEnd type="none" w="sm" len="sm"/>
                    </a:lnB>
                    <a:solidFill>
                      <a:srgbClr val="69B9B2"/>
                    </a:solidFill>
                  </a:tcPr>
                </a:tc>
                <a:tc>
                  <a:txBody>
                    <a:bodyPr/>
                    <a:lstStyle/>
                    <a:p>
                      <a:pPr marL="0" lvl="0" indent="0" algn="l" rtl="0">
                        <a:spcBef>
                          <a:spcPts val="0"/>
                        </a:spcBef>
                        <a:spcAft>
                          <a:spcPts val="0"/>
                        </a:spcAft>
                        <a:buClr>
                          <a:schemeClr val="dk1"/>
                        </a:buClr>
                        <a:buSzPts val="1100"/>
                        <a:buFont typeface="Arial"/>
                        <a:buNone/>
                      </a:pPr>
                      <a:r>
                        <a:rPr lang="es" sz="850">
                          <a:solidFill>
                            <a:srgbClr val="434343"/>
                          </a:solidFill>
                          <a:latin typeface="Courier New"/>
                          <a:ea typeface="Courier New"/>
                          <a:cs typeface="Courier New"/>
                          <a:sym typeface="Courier New"/>
                        </a:rPr>
                        <a:t>support</a:t>
                      </a:r>
                      <a:endParaRPr sz="1200">
                        <a:solidFill>
                          <a:srgbClr val="434343"/>
                        </a:solidFill>
                      </a:endParaRPr>
                    </a:p>
                    <a:p>
                      <a:pPr marL="0" lvl="0" indent="0" algn="l" rtl="0">
                        <a:spcBef>
                          <a:spcPts val="0"/>
                        </a:spcBef>
                        <a:spcAft>
                          <a:spcPts val="0"/>
                        </a:spcAft>
                        <a:buNone/>
                      </a:pPr>
                      <a:endParaRPr sz="1200">
                        <a:solidFill>
                          <a:srgbClr val="434343"/>
                        </a:solidFill>
                      </a:endParaRPr>
                    </a:p>
                  </a:txBody>
                  <a:tcPr marL="91425" marR="91425" marT="91425" marB="91425">
                    <a:lnL w="9525" cap="flat" cmpd="sng">
                      <a:solidFill>
                        <a:srgbClr val="980000"/>
                      </a:solidFill>
                      <a:prstDash val="solid"/>
                      <a:round/>
                      <a:headEnd type="none" w="sm" len="sm"/>
                      <a:tailEnd type="none" w="sm" len="sm"/>
                    </a:lnL>
                    <a:lnR w="9525" cap="flat" cmpd="sng">
                      <a:solidFill>
                        <a:srgbClr val="980000"/>
                      </a:solidFill>
                      <a:prstDash val="solid"/>
                      <a:round/>
                      <a:headEnd type="none" w="sm" len="sm"/>
                      <a:tailEnd type="none" w="sm" len="sm"/>
                    </a:lnR>
                    <a:lnT w="9525" cap="flat" cmpd="sng">
                      <a:solidFill>
                        <a:srgbClr val="980000"/>
                      </a:solidFill>
                      <a:prstDash val="solid"/>
                      <a:round/>
                      <a:headEnd type="none" w="sm" len="sm"/>
                      <a:tailEnd type="none" w="sm" len="sm"/>
                    </a:lnT>
                    <a:lnB w="9525" cap="flat" cmpd="sng">
                      <a:solidFill>
                        <a:srgbClr val="980000"/>
                      </a:solidFill>
                      <a:prstDash val="solid"/>
                      <a:round/>
                      <a:headEnd type="none" w="sm" len="sm"/>
                      <a:tailEnd type="none" w="sm" len="sm"/>
                    </a:lnB>
                    <a:solidFill>
                      <a:srgbClr val="69B9B2"/>
                    </a:solidFill>
                  </a:tcPr>
                </a:tc>
                <a:extLst>
                  <a:ext uri="{0D108BD9-81ED-4DB2-BD59-A6C34878D82A}">
                    <a16:rowId xmlns:a16="http://schemas.microsoft.com/office/drawing/2014/main" val="10000"/>
                  </a:ext>
                </a:extLst>
              </a:tr>
              <a:tr h="368925">
                <a:tc>
                  <a:txBody>
                    <a:bodyPr/>
                    <a:lstStyle/>
                    <a:p>
                      <a:pPr marL="0" lvl="0" indent="0" algn="l" rtl="0">
                        <a:spcBef>
                          <a:spcPts val="0"/>
                        </a:spcBef>
                        <a:spcAft>
                          <a:spcPts val="0"/>
                        </a:spcAft>
                        <a:buNone/>
                      </a:pPr>
                      <a:r>
                        <a:rPr lang="es" sz="1200">
                          <a:solidFill>
                            <a:srgbClr val="434343"/>
                          </a:solidFill>
                        </a:rPr>
                        <a:t>0</a:t>
                      </a:r>
                      <a:endParaRPr sz="1200">
                        <a:solidFill>
                          <a:srgbClr val="434343"/>
                        </a:solidFill>
                      </a:endParaRPr>
                    </a:p>
                  </a:txBody>
                  <a:tcPr marL="91425" marR="91425" marT="91425" marB="91425">
                    <a:lnL w="9525" cap="flat" cmpd="sng">
                      <a:solidFill>
                        <a:srgbClr val="980000"/>
                      </a:solidFill>
                      <a:prstDash val="solid"/>
                      <a:round/>
                      <a:headEnd type="none" w="sm" len="sm"/>
                      <a:tailEnd type="none" w="sm" len="sm"/>
                    </a:lnL>
                    <a:lnR w="9525" cap="flat" cmpd="sng">
                      <a:solidFill>
                        <a:srgbClr val="980000"/>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980000"/>
                      </a:solidFill>
                      <a:prstDash val="solid"/>
                      <a:round/>
                      <a:headEnd type="none" w="sm" len="sm"/>
                      <a:tailEnd type="none" w="sm" len="sm"/>
                    </a:lnB>
                    <a:solidFill>
                      <a:srgbClr val="69B9B2"/>
                    </a:solidFill>
                  </a:tcPr>
                </a:tc>
                <a:tc>
                  <a:txBody>
                    <a:bodyPr/>
                    <a:lstStyle/>
                    <a:p>
                      <a:pPr marL="0" lvl="0" indent="0" algn="l" rtl="0">
                        <a:spcBef>
                          <a:spcPts val="0"/>
                        </a:spcBef>
                        <a:spcAft>
                          <a:spcPts val="0"/>
                        </a:spcAft>
                        <a:buClr>
                          <a:schemeClr val="dk1"/>
                        </a:buClr>
                        <a:buSzPts val="1100"/>
                        <a:buFont typeface="Arial"/>
                        <a:buNone/>
                      </a:pPr>
                      <a:r>
                        <a:rPr lang="es" sz="850" dirty="0">
                          <a:solidFill>
                            <a:srgbClr val="434343"/>
                          </a:solidFill>
                          <a:latin typeface="Courier New"/>
                          <a:ea typeface="Courier New"/>
                          <a:cs typeface="Courier New"/>
                          <a:sym typeface="Courier New"/>
                        </a:rPr>
                        <a:t>0.78</a:t>
                      </a:r>
                      <a:endParaRPr sz="1200" dirty="0">
                        <a:solidFill>
                          <a:srgbClr val="434343"/>
                        </a:solidFill>
                      </a:endParaRPr>
                    </a:p>
                  </a:txBody>
                  <a:tcPr marL="91425" marR="91425" marT="91425" marB="91425">
                    <a:lnL w="9525" cap="flat" cmpd="sng">
                      <a:solidFill>
                        <a:srgbClr val="980000"/>
                      </a:solidFill>
                      <a:prstDash val="solid"/>
                      <a:round/>
                      <a:headEnd type="none" w="sm" len="sm"/>
                      <a:tailEnd type="none" w="sm" len="sm"/>
                    </a:lnL>
                    <a:lnR w="9525" cap="flat" cmpd="sng">
                      <a:solidFill>
                        <a:srgbClr val="980000"/>
                      </a:solidFill>
                      <a:prstDash val="solid"/>
                      <a:round/>
                      <a:headEnd type="none" w="sm" len="sm"/>
                      <a:tailEnd type="none" w="sm" len="sm"/>
                    </a:lnR>
                    <a:lnT w="9525" cap="flat" cmpd="sng">
                      <a:solidFill>
                        <a:srgbClr val="980000"/>
                      </a:solidFill>
                      <a:prstDash val="solid"/>
                      <a:round/>
                      <a:headEnd type="none" w="sm" len="sm"/>
                      <a:tailEnd type="none" w="sm" len="sm"/>
                    </a:lnT>
                    <a:lnB w="9525" cap="flat" cmpd="sng">
                      <a:solidFill>
                        <a:srgbClr val="980000"/>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s" sz="850" dirty="0">
                          <a:solidFill>
                            <a:srgbClr val="434343"/>
                          </a:solidFill>
                          <a:latin typeface="Courier New"/>
                          <a:ea typeface="Courier New"/>
                          <a:cs typeface="Courier New"/>
                          <a:sym typeface="Courier New"/>
                        </a:rPr>
                        <a:t>0.94</a:t>
                      </a:r>
                      <a:endParaRPr sz="1200" dirty="0">
                        <a:solidFill>
                          <a:srgbClr val="434343"/>
                        </a:solidFill>
                      </a:endParaRPr>
                    </a:p>
                  </a:txBody>
                  <a:tcPr marL="91425" marR="91425" marT="91425" marB="91425">
                    <a:lnL w="9525" cap="flat" cmpd="sng">
                      <a:solidFill>
                        <a:srgbClr val="980000"/>
                      </a:solidFill>
                      <a:prstDash val="solid"/>
                      <a:round/>
                      <a:headEnd type="none" w="sm" len="sm"/>
                      <a:tailEnd type="none" w="sm" len="sm"/>
                    </a:lnL>
                    <a:lnR w="9525" cap="flat" cmpd="sng">
                      <a:solidFill>
                        <a:srgbClr val="980000"/>
                      </a:solidFill>
                      <a:prstDash val="solid"/>
                      <a:round/>
                      <a:headEnd type="none" w="sm" len="sm"/>
                      <a:tailEnd type="none" w="sm" len="sm"/>
                    </a:lnR>
                    <a:lnT w="9525" cap="flat" cmpd="sng">
                      <a:solidFill>
                        <a:srgbClr val="980000"/>
                      </a:solidFill>
                      <a:prstDash val="solid"/>
                      <a:round/>
                      <a:headEnd type="none" w="sm" len="sm"/>
                      <a:tailEnd type="none" w="sm" len="sm"/>
                    </a:lnT>
                    <a:lnB w="9525" cap="flat" cmpd="sng">
                      <a:solidFill>
                        <a:srgbClr val="980000"/>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s" sz="850" dirty="0">
                          <a:solidFill>
                            <a:srgbClr val="434343"/>
                          </a:solidFill>
                          <a:latin typeface="Courier New"/>
                          <a:ea typeface="Courier New"/>
                          <a:cs typeface="Courier New"/>
                          <a:sym typeface="Courier New"/>
                        </a:rPr>
                        <a:t>0.85</a:t>
                      </a:r>
                      <a:endParaRPr sz="1200" dirty="0">
                        <a:solidFill>
                          <a:srgbClr val="434343"/>
                        </a:solidFill>
                      </a:endParaRPr>
                    </a:p>
                  </a:txBody>
                  <a:tcPr marL="91425" marR="91425" marT="91425" marB="91425">
                    <a:lnL w="9525" cap="flat" cmpd="sng">
                      <a:solidFill>
                        <a:srgbClr val="980000"/>
                      </a:solidFill>
                      <a:prstDash val="solid"/>
                      <a:round/>
                      <a:headEnd type="none" w="sm" len="sm"/>
                      <a:tailEnd type="none" w="sm" len="sm"/>
                    </a:lnL>
                    <a:lnR w="9525" cap="flat" cmpd="sng">
                      <a:solidFill>
                        <a:srgbClr val="980000"/>
                      </a:solidFill>
                      <a:prstDash val="solid"/>
                      <a:round/>
                      <a:headEnd type="none" w="sm" len="sm"/>
                      <a:tailEnd type="none" w="sm" len="sm"/>
                    </a:lnR>
                    <a:lnT w="9525" cap="flat" cmpd="sng">
                      <a:solidFill>
                        <a:srgbClr val="980000"/>
                      </a:solidFill>
                      <a:prstDash val="solid"/>
                      <a:round/>
                      <a:headEnd type="none" w="sm" len="sm"/>
                      <a:tailEnd type="none" w="sm" len="sm"/>
                    </a:lnT>
                    <a:lnB w="9525" cap="flat" cmpd="sng">
                      <a:solidFill>
                        <a:srgbClr val="980000"/>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s" sz="850" dirty="0">
                          <a:solidFill>
                            <a:srgbClr val="434343"/>
                          </a:solidFill>
                          <a:latin typeface="Courier New"/>
                          <a:ea typeface="Courier New"/>
                          <a:cs typeface="Courier New"/>
                          <a:sym typeface="Courier New"/>
                        </a:rPr>
                        <a:t>15130</a:t>
                      </a:r>
                      <a:endParaRPr sz="1200" dirty="0">
                        <a:solidFill>
                          <a:srgbClr val="434343"/>
                        </a:solidFill>
                      </a:endParaRPr>
                    </a:p>
                    <a:p>
                      <a:pPr marL="0" lvl="0" indent="0" algn="l" rtl="0">
                        <a:spcBef>
                          <a:spcPts val="0"/>
                        </a:spcBef>
                        <a:spcAft>
                          <a:spcPts val="0"/>
                        </a:spcAft>
                        <a:buNone/>
                      </a:pPr>
                      <a:endParaRPr sz="1200" dirty="0">
                        <a:solidFill>
                          <a:srgbClr val="434343"/>
                        </a:solidFill>
                      </a:endParaRPr>
                    </a:p>
                  </a:txBody>
                  <a:tcPr marL="91425" marR="91425" marT="91425" marB="91425">
                    <a:lnL w="9525" cap="flat" cmpd="sng">
                      <a:solidFill>
                        <a:srgbClr val="980000"/>
                      </a:solidFill>
                      <a:prstDash val="solid"/>
                      <a:round/>
                      <a:headEnd type="none" w="sm" len="sm"/>
                      <a:tailEnd type="none" w="sm" len="sm"/>
                    </a:lnL>
                    <a:lnR w="9525" cap="flat" cmpd="sng">
                      <a:solidFill>
                        <a:srgbClr val="980000"/>
                      </a:solidFill>
                      <a:prstDash val="solid"/>
                      <a:round/>
                      <a:headEnd type="none" w="sm" len="sm"/>
                      <a:tailEnd type="none" w="sm" len="sm"/>
                    </a:lnR>
                    <a:lnT w="9525" cap="flat" cmpd="sng">
                      <a:solidFill>
                        <a:srgbClr val="980000"/>
                      </a:solidFill>
                      <a:prstDash val="solid"/>
                      <a:round/>
                      <a:headEnd type="none" w="sm" len="sm"/>
                      <a:tailEnd type="none" w="sm" len="sm"/>
                    </a:lnT>
                    <a:lnB w="9525" cap="flat" cmpd="sng">
                      <a:solidFill>
                        <a:srgbClr val="980000"/>
                      </a:solidFill>
                      <a:prstDash val="solid"/>
                      <a:round/>
                      <a:headEnd type="none" w="sm" len="sm"/>
                      <a:tailEnd type="none" w="sm" len="sm"/>
                    </a:lnB>
                  </a:tcPr>
                </a:tc>
                <a:extLst>
                  <a:ext uri="{0D108BD9-81ED-4DB2-BD59-A6C34878D82A}">
                    <a16:rowId xmlns:a16="http://schemas.microsoft.com/office/drawing/2014/main" val="10001"/>
                  </a:ext>
                </a:extLst>
              </a:tr>
              <a:tr h="368925">
                <a:tc>
                  <a:txBody>
                    <a:bodyPr/>
                    <a:lstStyle/>
                    <a:p>
                      <a:pPr marL="0" lvl="0" indent="0" algn="l" rtl="0">
                        <a:spcBef>
                          <a:spcPts val="0"/>
                        </a:spcBef>
                        <a:spcAft>
                          <a:spcPts val="0"/>
                        </a:spcAft>
                        <a:buNone/>
                      </a:pPr>
                      <a:r>
                        <a:rPr lang="es" sz="1100" dirty="0">
                          <a:solidFill>
                            <a:srgbClr val="434343"/>
                          </a:solidFill>
                        </a:rPr>
                        <a:t>1</a:t>
                      </a:r>
                      <a:endParaRPr sz="1100" dirty="0">
                        <a:solidFill>
                          <a:srgbClr val="434343"/>
                        </a:solidFill>
                      </a:endParaRPr>
                    </a:p>
                  </a:txBody>
                  <a:tcPr marL="91425" marR="91425" marT="91425" marB="91425">
                    <a:lnL w="9525" cap="flat" cmpd="sng">
                      <a:solidFill>
                        <a:srgbClr val="980000"/>
                      </a:solidFill>
                      <a:prstDash val="solid"/>
                      <a:round/>
                      <a:headEnd type="none" w="sm" len="sm"/>
                      <a:tailEnd type="none" w="sm" len="sm"/>
                    </a:lnL>
                    <a:lnR w="9525" cap="flat" cmpd="sng">
                      <a:solidFill>
                        <a:srgbClr val="980000"/>
                      </a:solidFill>
                      <a:prstDash val="solid"/>
                      <a:round/>
                      <a:headEnd type="none" w="sm" len="sm"/>
                      <a:tailEnd type="none" w="sm" len="sm"/>
                    </a:lnR>
                    <a:lnT w="9525" cap="flat" cmpd="sng">
                      <a:solidFill>
                        <a:srgbClr val="980000"/>
                      </a:solidFill>
                      <a:prstDash val="solid"/>
                      <a:round/>
                      <a:headEnd type="none" w="sm" len="sm"/>
                      <a:tailEnd type="none" w="sm" len="sm"/>
                    </a:lnT>
                    <a:lnB w="9525" cap="flat" cmpd="sng">
                      <a:solidFill>
                        <a:srgbClr val="980000"/>
                      </a:solidFill>
                      <a:prstDash val="solid"/>
                      <a:round/>
                      <a:headEnd type="none" w="sm" len="sm"/>
                      <a:tailEnd type="none" w="sm" len="sm"/>
                    </a:lnB>
                    <a:solidFill>
                      <a:srgbClr val="69B9B2"/>
                    </a:solidFill>
                  </a:tcPr>
                </a:tc>
                <a:tc>
                  <a:txBody>
                    <a:bodyPr/>
                    <a:lstStyle/>
                    <a:p>
                      <a:pPr marL="0" lvl="0" indent="0" algn="l" rtl="0">
                        <a:spcBef>
                          <a:spcPts val="0"/>
                        </a:spcBef>
                        <a:spcAft>
                          <a:spcPts val="0"/>
                        </a:spcAft>
                        <a:buClr>
                          <a:schemeClr val="dk1"/>
                        </a:buClr>
                        <a:buSzPts val="1100"/>
                        <a:buFont typeface="Arial"/>
                        <a:buNone/>
                      </a:pPr>
                      <a:r>
                        <a:rPr lang="es" sz="850" dirty="0">
                          <a:solidFill>
                            <a:srgbClr val="434343"/>
                          </a:solidFill>
                          <a:latin typeface="Courier New"/>
                          <a:ea typeface="Courier New"/>
                          <a:cs typeface="Courier New"/>
                          <a:sym typeface="Courier New"/>
                        </a:rPr>
                        <a:t>0.84</a:t>
                      </a:r>
                      <a:endParaRPr sz="1200" dirty="0">
                        <a:solidFill>
                          <a:srgbClr val="434343"/>
                        </a:solidFill>
                      </a:endParaRPr>
                    </a:p>
                  </a:txBody>
                  <a:tcPr marL="91425" marR="91425" marT="91425" marB="91425">
                    <a:lnL w="9525" cap="flat" cmpd="sng">
                      <a:solidFill>
                        <a:srgbClr val="980000"/>
                      </a:solidFill>
                      <a:prstDash val="solid"/>
                      <a:round/>
                      <a:headEnd type="none" w="sm" len="sm"/>
                      <a:tailEnd type="none" w="sm" len="sm"/>
                    </a:lnL>
                    <a:lnR w="9525" cap="flat" cmpd="sng">
                      <a:solidFill>
                        <a:srgbClr val="980000"/>
                      </a:solidFill>
                      <a:prstDash val="solid"/>
                      <a:round/>
                      <a:headEnd type="none" w="sm" len="sm"/>
                      <a:tailEnd type="none" w="sm" len="sm"/>
                    </a:lnR>
                    <a:lnT w="9525" cap="flat" cmpd="sng">
                      <a:solidFill>
                        <a:srgbClr val="980000"/>
                      </a:solidFill>
                      <a:prstDash val="solid"/>
                      <a:round/>
                      <a:headEnd type="none" w="sm" len="sm"/>
                      <a:tailEnd type="none" w="sm" len="sm"/>
                    </a:lnT>
                    <a:lnB w="9525" cap="flat" cmpd="sng">
                      <a:solidFill>
                        <a:srgbClr val="980000"/>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s" sz="850" dirty="0">
                          <a:solidFill>
                            <a:srgbClr val="434343"/>
                          </a:solidFill>
                          <a:latin typeface="Courier New"/>
                          <a:ea typeface="Courier New"/>
                          <a:cs typeface="Courier New"/>
                          <a:sym typeface="Courier New"/>
                        </a:rPr>
                        <a:t>0.54</a:t>
                      </a:r>
                      <a:endParaRPr sz="1200" dirty="0">
                        <a:solidFill>
                          <a:srgbClr val="434343"/>
                        </a:solidFill>
                      </a:endParaRPr>
                    </a:p>
                  </a:txBody>
                  <a:tcPr marL="91425" marR="91425" marT="91425" marB="91425">
                    <a:lnL w="9525" cap="flat" cmpd="sng">
                      <a:solidFill>
                        <a:srgbClr val="980000"/>
                      </a:solidFill>
                      <a:prstDash val="solid"/>
                      <a:round/>
                      <a:headEnd type="none" w="sm" len="sm"/>
                      <a:tailEnd type="none" w="sm" len="sm"/>
                    </a:lnL>
                    <a:lnR w="9525" cap="flat" cmpd="sng">
                      <a:solidFill>
                        <a:srgbClr val="980000"/>
                      </a:solidFill>
                      <a:prstDash val="solid"/>
                      <a:round/>
                      <a:headEnd type="none" w="sm" len="sm"/>
                      <a:tailEnd type="none" w="sm" len="sm"/>
                    </a:lnR>
                    <a:lnT w="9525" cap="flat" cmpd="sng">
                      <a:solidFill>
                        <a:srgbClr val="980000"/>
                      </a:solidFill>
                      <a:prstDash val="solid"/>
                      <a:round/>
                      <a:headEnd type="none" w="sm" len="sm"/>
                      <a:tailEnd type="none" w="sm" len="sm"/>
                    </a:lnT>
                    <a:lnB w="9525" cap="flat" cmpd="sng">
                      <a:solidFill>
                        <a:srgbClr val="980000"/>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US" sz="850" dirty="0">
                          <a:solidFill>
                            <a:srgbClr val="434343"/>
                          </a:solidFill>
                          <a:latin typeface="Courier New"/>
                          <a:ea typeface="Courier New"/>
                          <a:cs typeface="Courier New"/>
                          <a:sym typeface="Courier New"/>
                        </a:rPr>
                        <a:t>0.66</a:t>
                      </a:r>
                      <a:endParaRPr sz="1200" dirty="0">
                        <a:solidFill>
                          <a:srgbClr val="434343"/>
                        </a:solidFill>
                      </a:endParaRPr>
                    </a:p>
                    <a:p>
                      <a:pPr marL="0" lvl="0" indent="0" algn="l" rtl="0">
                        <a:spcBef>
                          <a:spcPts val="0"/>
                        </a:spcBef>
                        <a:spcAft>
                          <a:spcPts val="0"/>
                        </a:spcAft>
                        <a:buNone/>
                      </a:pPr>
                      <a:endParaRPr sz="1200" dirty="0">
                        <a:solidFill>
                          <a:srgbClr val="434343"/>
                        </a:solidFill>
                      </a:endParaRPr>
                    </a:p>
                  </a:txBody>
                  <a:tcPr marL="91425" marR="91425" marT="91425" marB="91425">
                    <a:lnL w="9525" cap="flat" cmpd="sng">
                      <a:solidFill>
                        <a:srgbClr val="980000"/>
                      </a:solidFill>
                      <a:prstDash val="solid"/>
                      <a:round/>
                      <a:headEnd type="none" w="sm" len="sm"/>
                      <a:tailEnd type="none" w="sm" len="sm"/>
                    </a:lnL>
                    <a:lnR w="9525" cap="flat" cmpd="sng">
                      <a:solidFill>
                        <a:srgbClr val="980000"/>
                      </a:solidFill>
                      <a:prstDash val="solid"/>
                      <a:round/>
                      <a:headEnd type="none" w="sm" len="sm"/>
                      <a:tailEnd type="none" w="sm" len="sm"/>
                    </a:lnR>
                    <a:lnT w="9525" cap="flat" cmpd="sng">
                      <a:solidFill>
                        <a:srgbClr val="980000"/>
                      </a:solidFill>
                      <a:prstDash val="solid"/>
                      <a:round/>
                      <a:headEnd type="none" w="sm" len="sm"/>
                      <a:tailEnd type="none" w="sm" len="sm"/>
                    </a:lnT>
                    <a:lnB w="9525" cap="flat" cmpd="sng">
                      <a:solidFill>
                        <a:srgbClr val="980000"/>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s" sz="850" dirty="0">
                          <a:solidFill>
                            <a:srgbClr val="434343"/>
                          </a:solidFill>
                          <a:latin typeface="Courier New"/>
                          <a:ea typeface="Courier New"/>
                          <a:cs typeface="Courier New"/>
                          <a:sym typeface="Courier New"/>
                        </a:rPr>
                        <a:t>8748</a:t>
                      </a:r>
                      <a:endParaRPr sz="1200" dirty="0">
                        <a:solidFill>
                          <a:srgbClr val="434343"/>
                        </a:solidFill>
                      </a:endParaRPr>
                    </a:p>
                  </a:txBody>
                  <a:tcPr marL="91425" marR="91425" marT="91425" marB="91425">
                    <a:lnL w="9525" cap="flat" cmpd="sng">
                      <a:solidFill>
                        <a:srgbClr val="980000"/>
                      </a:solidFill>
                      <a:prstDash val="solid"/>
                      <a:round/>
                      <a:headEnd type="none" w="sm" len="sm"/>
                      <a:tailEnd type="none" w="sm" len="sm"/>
                    </a:lnL>
                    <a:lnR w="9525" cap="flat" cmpd="sng">
                      <a:solidFill>
                        <a:srgbClr val="980000"/>
                      </a:solidFill>
                      <a:prstDash val="solid"/>
                      <a:round/>
                      <a:headEnd type="none" w="sm" len="sm"/>
                      <a:tailEnd type="none" w="sm" len="sm"/>
                    </a:lnR>
                    <a:lnT w="9525" cap="flat" cmpd="sng">
                      <a:solidFill>
                        <a:srgbClr val="980000"/>
                      </a:solidFill>
                      <a:prstDash val="solid"/>
                      <a:round/>
                      <a:headEnd type="none" w="sm" len="sm"/>
                      <a:tailEnd type="none" w="sm" len="sm"/>
                    </a:lnT>
                    <a:lnB w="9525" cap="flat" cmpd="sng">
                      <a:solidFill>
                        <a:srgbClr val="980000"/>
                      </a:solidFill>
                      <a:prstDash val="solid"/>
                      <a:round/>
                      <a:headEnd type="none" w="sm" len="sm"/>
                      <a:tailEnd type="none" w="sm" len="sm"/>
                    </a:lnB>
                  </a:tcPr>
                </a:tc>
                <a:extLst>
                  <a:ext uri="{0D108BD9-81ED-4DB2-BD59-A6C34878D82A}">
                    <a16:rowId xmlns:a16="http://schemas.microsoft.com/office/drawing/2014/main" val="10002"/>
                  </a:ext>
                </a:extLst>
              </a:tr>
              <a:tr h="368925">
                <a:tc>
                  <a:txBody>
                    <a:bodyPr/>
                    <a:lstStyle/>
                    <a:p>
                      <a:pPr marL="0" lvl="0" indent="0" algn="l" rtl="0">
                        <a:spcBef>
                          <a:spcPts val="0"/>
                        </a:spcBef>
                        <a:spcAft>
                          <a:spcPts val="0"/>
                        </a:spcAft>
                        <a:buClr>
                          <a:schemeClr val="dk1"/>
                        </a:buClr>
                        <a:buSzPts val="1100"/>
                        <a:buFont typeface="Arial"/>
                        <a:buNone/>
                      </a:pPr>
                      <a:r>
                        <a:rPr lang="es" sz="850" dirty="0">
                          <a:solidFill>
                            <a:srgbClr val="434343"/>
                          </a:solidFill>
                          <a:latin typeface="Courier New"/>
                          <a:ea typeface="Courier New"/>
                          <a:cs typeface="Courier New"/>
                          <a:sym typeface="Courier New"/>
                        </a:rPr>
                        <a:t>accuracy</a:t>
                      </a:r>
                      <a:endParaRPr sz="1200" dirty="0">
                        <a:solidFill>
                          <a:srgbClr val="434343"/>
                        </a:solidFill>
                      </a:endParaRPr>
                    </a:p>
                  </a:txBody>
                  <a:tcPr marL="91425" marR="91425" marT="91425" marB="91425">
                    <a:lnL w="9525" cap="flat" cmpd="sng">
                      <a:solidFill>
                        <a:srgbClr val="980000"/>
                      </a:solidFill>
                      <a:prstDash val="solid"/>
                      <a:round/>
                      <a:headEnd type="none" w="sm" len="sm"/>
                      <a:tailEnd type="none" w="sm" len="sm"/>
                    </a:lnL>
                    <a:lnR w="9525" cap="flat" cmpd="sng">
                      <a:solidFill>
                        <a:srgbClr val="980000"/>
                      </a:solidFill>
                      <a:prstDash val="solid"/>
                      <a:round/>
                      <a:headEnd type="none" w="sm" len="sm"/>
                      <a:tailEnd type="none" w="sm" len="sm"/>
                    </a:lnR>
                    <a:lnT w="9525" cap="flat" cmpd="sng">
                      <a:solidFill>
                        <a:srgbClr val="980000"/>
                      </a:solidFill>
                      <a:prstDash val="solid"/>
                      <a:round/>
                      <a:headEnd type="none" w="sm" len="sm"/>
                      <a:tailEnd type="none" w="sm" len="sm"/>
                    </a:lnT>
                    <a:lnB w="9525" cap="flat" cmpd="sng">
                      <a:solidFill>
                        <a:srgbClr val="980000"/>
                      </a:solidFill>
                      <a:prstDash val="solid"/>
                      <a:round/>
                      <a:headEnd type="none" w="sm" len="sm"/>
                      <a:tailEnd type="none" w="sm" len="sm"/>
                    </a:lnB>
                    <a:solidFill>
                      <a:srgbClr val="69B9B2"/>
                    </a:solidFill>
                  </a:tcPr>
                </a:tc>
                <a:tc>
                  <a:txBody>
                    <a:bodyPr/>
                    <a:lstStyle/>
                    <a:p>
                      <a:pPr marL="0" lvl="0" indent="0" algn="l" rtl="0">
                        <a:spcBef>
                          <a:spcPts val="0"/>
                        </a:spcBef>
                        <a:spcAft>
                          <a:spcPts val="0"/>
                        </a:spcAft>
                        <a:buNone/>
                      </a:pPr>
                      <a:endParaRPr sz="1200" dirty="0">
                        <a:solidFill>
                          <a:srgbClr val="434343"/>
                        </a:solidFill>
                      </a:endParaRPr>
                    </a:p>
                  </a:txBody>
                  <a:tcPr marL="91425" marR="91425" marT="91425" marB="91425">
                    <a:lnL w="9525" cap="flat" cmpd="sng">
                      <a:solidFill>
                        <a:srgbClr val="980000"/>
                      </a:solidFill>
                      <a:prstDash val="solid"/>
                      <a:round/>
                      <a:headEnd type="none" w="sm" len="sm"/>
                      <a:tailEnd type="none" w="sm" len="sm"/>
                    </a:lnL>
                    <a:lnR w="9525" cap="flat" cmpd="sng">
                      <a:solidFill>
                        <a:srgbClr val="980000"/>
                      </a:solidFill>
                      <a:prstDash val="solid"/>
                      <a:round/>
                      <a:headEnd type="none" w="sm" len="sm"/>
                      <a:tailEnd type="none" w="sm" len="sm"/>
                    </a:lnR>
                    <a:lnT w="9525" cap="flat" cmpd="sng">
                      <a:solidFill>
                        <a:srgbClr val="980000"/>
                      </a:solidFill>
                      <a:prstDash val="solid"/>
                      <a:round/>
                      <a:headEnd type="none" w="sm" len="sm"/>
                      <a:tailEnd type="none" w="sm" len="sm"/>
                    </a:lnT>
                    <a:lnB w="9525" cap="flat" cmpd="sng">
                      <a:solidFill>
                        <a:srgbClr val="980000"/>
                      </a:solidFill>
                      <a:prstDash val="solid"/>
                      <a:round/>
                      <a:headEnd type="none" w="sm" len="sm"/>
                      <a:tailEnd type="none" w="sm" len="sm"/>
                    </a:lnB>
                  </a:tcPr>
                </a:tc>
                <a:tc>
                  <a:txBody>
                    <a:bodyPr/>
                    <a:lstStyle/>
                    <a:p>
                      <a:pPr marL="0" lvl="0" indent="0" algn="l" rtl="0">
                        <a:spcBef>
                          <a:spcPts val="0"/>
                        </a:spcBef>
                        <a:spcAft>
                          <a:spcPts val="0"/>
                        </a:spcAft>
                        <a:buNone/>
                      </a:pPr>
                      <a:endParaRPr sz="1200" dirty="0">
                        <a:solidFill>
                          <a:srgbClr val="434343"/>
                        </a:solidFill>
                      </a:endParaRPr>
                    </a:p>
                  </a:txBody>
                  <a:tcPr marL="91425" marR="91425" marT="91425" marB="91425">
                    <a:lnL w="9525" cap="flat" cmpd="sng">
                      <a:solidFill>
                        <a:srgbClr val="980000"/>
                      </a:solidFill>
                      <a:prstDash val="solid"/>
                      <a:round/>
                      <a:headEnd type="none" w="sm" len="sm"/>
                      <a:tailEnd type="none" w="sm" len="sm"/>
                    </a:lnL>
                    <a:lnR w="9525" cap="flat" cmpd="sng">
                      <a:solidFill>
                        <a:srgbClr val="980000"/>
                      </a:solidFill>
                      <a:prstDash val="solid"/>
                      <a:round/>
                      <a:headEnd type="none" w="sm" len="sm"/>
                      <a:tailEnd type="none" w="sm" len="sm"/>
                    </a:lnR>
                    <a:lnT w="9525" cap="flat" cmpd="sng">
                      <a:solidFill>
                        <a:srgbClr val="980000"/>
                      </a:solidFill>
                      <a:prstDash val="solid"/>
                      <a:round/>
                      <a:headEnd type="none" w="sm" len="sm"/>
                      <a:tailEnd type="none" w="sm" len="sm"/>
                    </a:lnT>
                    <a:lnB w="9525" cap="flat" cmpd="sng">
                      <a:solidFill>
                        <a:srgbClr val="980000"/>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US" sz="850" dirty="0">
                          <a:solidFill>
                            <a:srgbClr val="434343"/>
                          </a:solidFill>
                          <a:latin typeface="Courier New"/>
                          <a:ea typeface="Courier New"/>
                          <a:cs typeface="Courier New"/>
                          <a:sym typeface="Courier New"/>
                        </a:rPr>
                        <a:t>0.79</a:t>
                      </a:r>
                      <a:endParaRPr sz="1200" dirty="0">
                        <a:solidFill>
                          <a:srgbClr val="434343"/>
                        </a:solidFill>
                      </a:endParaRPr>
                    </a:p>
                    <a:p>
                      <a:pPr marL="0" lvl="0" indent="0" algn="l" rtl="0">
                        <a:spcBef>
                          <a:spcPts val="0"/>
                        </a:spcBef>
                        <a:spcAft>
                          <a:spcPts val="0"/>
                        </a:spcAft>
                        <a:buNone/>
                      </a:pPr>
                      <a:endParaRPr sz="1200" dirty="0">
                        <a:solidFill>
                          <a:srgbClr val="434343"/>
                        </a:solidFill>
                      </a:endParaRPr>
                    </a:p>
                  </a:txBody>
                  <a:tcPr marL="91425" marR="91425" marT="91425" marB="91425">
                    <a:lnL w="9525" cap="flat" cmpd="sng">
                      <a:solidFill>
                        <a:srgbClr val="980000"/>
                      </a:solidFill>
                      <a:prstDash val="solid"/>
                      <a:round/>
                      <a:headEnd type="none" w="sm" len="sm"/>
                      <a:tailEnd type="none" w="sm" len="sm"/>
                    </a:lnL>
                    <a:lnR w="9525" cap="flat" cmpd="sng">
                      <a:solidFill>
                        <a:srgbClr val="980000"/>
                      </a:solidFill>
                      <a:prstDash val="solid"/>
                      <a:round/>
                      <a:headEnd type="none" w="sm" len="sm"/>
                      <a:tailEnd type="none" w="sm" len="sm"/>
                    </a:lnR>
                    <a:lnT w="9525" cap="flat" cmpd="sng">
                      <a:solidFill>
                        <a:srgbClr val="980000"/>
                      </a:solidFill>
                      <a:prstDash val="solid"/>
                      <a:round/>
                      <a:headEnd type="none" w="sm" len="sm"/>
                      <a:tailEnd type="none" w="sm" len="sm"/>
                    </a:lnT>
                    <a:lnB w="9525" cap="flat" cmpd="sng">
                      <a:solidFill>
                        <a:srgbClr val="980000"/>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s" sz="850" dirty="0">
                          <a:solidFill>
                            <a:srgbClr val="434343"/>
                          </a:solidFill>
                          <a:latin typeface="Courier New"/>
                          <a:ea typeface="Courier New"/>
                          <a:cs typeface="Courier New"/>
                          <a:sym typeface="Courier New"/>
                        </a:rPr>
                        <a:t>23878</a:t>
                      </a:r>
                      <a:endParaRPr sz="1200" dirty="0">
                        <a:solidFill>
                          <a:srgbClr val="434343"/>
                        </a:solidFill>
                      </a:endParaRPr>
                    </a:p>
                    <a:p>
                      <a:pPr marL="0" lvl="0" indent="0" algn="l" rtl="0">
                        <a:spcBef>
                          <a:spcPts val="0"/>
                        </a:spcBef>
                        <a:spcAft>
                          <a:spcPts val="0"/>
                        </a:spcAft>
                        <a:buNone/>
                      </a:pPr>
                      <a:endParaRPr sz="1200" dirty="0">
                        <a:solidFill>
                          <a:srgbClr val="434343"/>
                        </a:solidFill>
                      </a:endParaRPr>
                    </a:p>
                  </a:txBody>
                  <a:tcPr marL="91425" marR="91425" marT="91425" marB="91425">
                    <a:lnL w="9525" cap="flat" cmpd="sng">
                      <a:solidFill>
                        <a:srgbClr val="980000"/>
                      </a:solidFill>
                      <a:prstDash val="solid"/>
                      <a:round/>
                      <a:headEnd type="none" w="sm" len="sm"/>
                      <a:tailEnd type="none" w="sm" len="sm"/>
                    </a:lnL>
                    <a:lnR w="9525" cap="flat" cmpd="sng">
                      <a:solidFill>
                        <a:srgbClr val="980000"/>
                      </a:solidFill>
                      <a:prstDash val="solid"/>
                      <a:round/>
                      <a:headEnd type="none" w="sm" len="sm"/>
                      <a:tailEnd type="none" w="sm" len="sm"/>
                    </a:lnR>
                    <a:lnT w="9525" cap="flat" cmpd="sng">
                      <a:solidFill>
                        <a:srgbClr val="980000"/>
                      </a:solidFill>
                      <a:prstDash val="solid"/>
                      <a:round/>
                      <a:headEnd type="none" w="sm" len="sm"/>
                      <a:tailEnd type="none" w="sm" len="sm"/>
                    </a:lnT>
                    <a:lnB w="9525" cap="flat" cmpd="sng">
                      <a:solidFill>
                        <a:srgbClr val="980000"/>
                      </a:solidFill>
                      <a:prstDash val="solid"/>
                      <a:round/>
                      <a:headEnd type="none" w="sm" len="sm"/>
                      <a:tailEnd type="none" w="sm" len="sm"/>
                    </a:lnB>
                  </a:tcPr>
                </a:tc>
                <a:extLst>
                  <a:ext uri="{0D108BD9-81ED-4DB2-BD59-A6C34878D82A}">
                    <a16:rowId xmlns:a16="http://schemas.microsoft.com/office/drawing/2014/main" val="10003"/>
                  </a:ext>
                </a:extLst>
              </a:tr>
              <a:tr h="368925">
                <a:tc>
                  <a:txBody>
                    <a:bodyPr/>
                    <a:lstStyle/>
                    <a:p>
                      <a:pPr marL="0" lvl="0" indent="0" algn="l" rtl="0">
                        <a:spcBef>
                          <a:spcPts val="0"/>
                        </a:spcBef>
                        <a:spcAft>
                          <a:spcPts val="0"/>
                        </a:spcAft>
                        <a:buClr>
                          <a:schemeClr val="dk1"/>
                        </a:buClr>
                        <a:buSzPts val="1100"/>
                        <a:buFont typeface="Arial"/>
                        <a:buNone/>
                      </a:pPr>
                      <a:r>
                        <a:rPr lang="es" sz="850" dirty="0">
                          <a:solidFill>
                            <a:srgbClr val="434343"/>
                          </a:solidFill>
                          <a:latin typeface="Courier New"/>
                          <a:ea typeface="Courier New"/>
                          <a:cs typeface="Courier New"/>
                          <a:sym typeface="Courier New"/>
                        </a:rPr>
                        <a:t>macro avg</a:t>
                      </a:r>
                      <a:endParaRPr sz="1200" dirty="0">
                        <a:solidFill>
                          <a:srgbClr val="434343"/>
                        </a:solidFill>
                      </a:endParaRPr>
                    </a:p>
                  </a:txBody>
                  <a:tcPr marL="91425" marR="91425" marT="91425" marB="91425">
                    <a:lnL w="9525" cap="flat" cmpd="sng">
                      <a:solidFill>
                        <a:srgbClr val="980000"/>
                      </a:solidFill>
                      <a:prstDash val="solid"/>
                      <a:round/>
                      <a:headEnd type="none" w="sm" len="sm"/>
                      <a:tailEnd type="none" w="sm" len="sm"/>
                    </a:lnL>
                    <a:lnR w="9525" cap="flat" cmpd="sng">
                      <a:solidFill>
                        <a:srgbClr val="980000"/>
                      </a:solidFill>
                      <a:prstDash val="solid"/>
                      <a:round/>
                      <a:headEnd type="none" w="sm" len="sm"/>
                      <a:tailEnd type="none" w="sm" len="sm"/>
                    </a:lnR>
                    <a:lnT w="9525" cap="flat" cmpd="sng">
                      <a:solidFill>
                        <a:srgbClr val="980000"/>
                      </a:solidFill>
                      <a:prstDash val="solid"/>
                      <a:round/>
                      <a:headEnd type="none" w="sm" len="sm"/>
                      <a:tailEnd type="none" w="sm" len="sm"/>
                    </a:lnT>
                    <a:lnB w="9525" cap="flat" cmpd="sng">
                      <a:solidFill>
                        <a:srgbClr val="980000"/>
                      </a:solidFill>
                      <a:prstDash val="solid"/>
                      <a:round/>
                      <a:headEnd type="none" w="sm" len="sm"/>
                      <a:tailEnd type="none" w="sm" len="sm"/>
                    </a:lnB>
                    <a:solidFill>
                      <a:srgbClr val="69B9B2"/>
                    </a:solidFill>
                  </a:tcPr>
                </a:tc>
                <a:tc>
                  <a:txBody>
                    <a:bodyPr/>
                    <a:lstStyle/>
                    <a:p>
                      <a:pPr marL="0" lvl="0" indent="0" algn="l" rtl="0">
                        <a:spcBef>
                          <a:spcPts val="0"/>
                        </a:spcBef>
                        <a:spcAft>
                          <a:spcPts val="0"/>
                        </a:spcAft>
                        <a:buNone/>
                      </a:pPr>
                      <a:r>
                        <a:rPr lang="es" sz="850" dirty="0">
                          <a:solidFill>
                            <a:srgbClr val="434343"/>
                          </a:solidFill>
                          <a:latin typeface="Courier New"/>
                          <a:ea typeface="Courier New"/>
                          <a:cs typeface="Courier New"/>
                          <a:sym typeface="Courier New"/>
                        </a:rPr>
                        <a:t>0.81</a:t>
                      </a:r>
                      <a:endParaRPr sz="1200" dirty="0">
                        <a:solidFill>
                          <a:srgbClr val="434343"/>
                        </a:solidFill>
                      </a:endParaRPr>
                    </a:p>
                  </a:txBody>
                  <a:tcPr marL="91425" marR="91425" marT="91425" marB="91425">
                    <a:lnL w="9525" cap="flat" cmpd="sng">
                      <a:solidFill>
                        <a:srgbClr val="980000"/>
                      </a:solidFill>
                      <a:prstDash val="solid"/>
                      <a:round/>
                      <a:headEnd type="none" w="sm" len="sm"/>
                      <a:tailEnd type="none" w="sm" len="sm"/>
                    </a:lnL>
                    <a:lnR w="9525" cap="flat" cmpd="sng">
                      <a:solidFill>
                        <a:srgbClr val="980000"/>
                      </a:solidFill>
                      <a:prstDash val="solid"/>
                      <a:round/>
                      <a:headEnd type="none" w="sm" len="sm"/>
                      <a:tailEnd type="none" w="sm" len="sm"/>
                    </a:lnR>
                    <a:lnT w="9525" cap="flat" cmpd="sng">
                      <a:solidFill>
                        <a:srgbClr val="980000"/>
                      </a:solidFill>
                      <a:prstDash val="solid"/>
                      <a:round/>
                      <a:headEnd type="none" w="sm" len="sm"/>
                      <a:tailEnd type="none" w="sm" len="sm"/>
                    </a:lnT>
                    <a:lnB w="9525" cap="flat" cmpd="sng">
                      <a:solidFill>
                        <a:srgbClr val="980000"/>
                      </a:solidFill>
                      <a:prstDash val="solid"/>
                      <a:round/>
                      <a:headEnd type="none" w="sm" len="sm"/>
                      <a:tailEnd type="none" w="sm" len="sm"/>
                    </a:lnB>
                  </a:tcPr>
                </a:tc>
                <a:tc>
                  <a:txBody>
                    <a:bodyPr/>
                    <a:lstStyle/>
                    <a:p>
                      <a:pPr marL="0" lvl="0" indent="0" algn="l" rtl="0">
                        <a:spcBef>
                          <a:spcPts val="0"/>
                        </a:spcBef>
                        <a:spcAft>
                          <a:spcPts val="0"/>
                        </a:spcAft>
                        <a:buNone/>
                      </a:pPr>
                      <a:r>
                        <a:rPr lang="es" sz="850" dirty="0">
                          <a:solidFill>
                            <a:srgbClr val="434343"/>
                          </a:solidFill>
                          <a:latin typeface="Courier New"/>
                          <a:ea typeface="Courier New"/>
                          <a:cs typeface="Courier New"/>
                          <a:sym typeface="Courier New"/>
                        </a:rPr>
                        <a:t>0.74</a:t>
                      </a:r>
                      <a:endParaRPr sz="1200" dirty="0">
                        <a:solidFill>
                          <a:srgbClr val="434343"/>
                        </a:solidFill>
                      </a:endParaRPr>
                    </a:p>
                  </a:txBody>
                  <a:tcPr marL="91425" marR="91425" marT="91425" marB="91425">
                    <a:lnL w="9525" cap="flat" cmpd="sng">
                      <a:solidFill>
                        <a:srgbClr val="980000"/>
                      </a:solidFill>
                      <a:prstDash val="solid"/>
                      <a:round/>
                      <a:headEnd type="none" w="sm" len="sm"/>
                      <a:tailEnd type="none" w="sm" len="sm"/>
                    </a:lnL>
                    <a:lnR w="9525" cap="flat" cmpd="sng">
                      <a:solidFill>
                        <a:srgbClr val="980000"/>
                      </a:solidFill>
                      <a:prstDash val="solid"/>
                      <a:round/>
                      <a:headEnd type="none" w="sm" len="sm"/>
                      <a:tailEnd type="none" w="sm" len="sm"/>
                    </a:lnR>
                    <a:lnT w="9525" cap="flat" cmpd="sng">
                      <a:solidFill>
                        <a:srgbClr val="980000"/>
                      </a:solidFill>
                      <a:prstDash val="solid"/>
                      <a:round/>
                      <a:headEnd type="none" w="sm" len="sm"/>
                      <a:tailEnd type="none" w="sm" len="sm"/>
                    </a:lnT>
                    <a:lnB w="9525" cap="flat" cmpd="sng">
                      <a:solidFill>
                        <a:srgbClr val="980000"/>
                      </a:solidFill>
                      <a:prstDash val="solid"/>
                      <a:round/>
                      <a:headEnd type="none" w="sm" len="sm"/>
                      <a:tailEnd type="none" w="sm" len="sm"/>
                    </a:lnB>
                  </a:tcPr>
                </a:tc>
                <a:tc>
                  <a:txBody>
                    <a:bodyPr/>
                    <a:lstStyle/>
                    <a:p>
                      <a:pPr marL="0" lvl="0" indent="0" algn="l" rtl="0">
                        <a:spcBef>
                          <a:spcPts val="0"/>
                        </a:spcBef>
                        <a:spcAft>
                          <a:spcPts val="0"/>
                        </a:spcAft>
                        <a:buNone/>
                      </a:pPr>
                      <a:r>
                        <a:rPr lang="es" sz="850" dirty="0">
                          <a:solidFill>
                            <a:srgbClr val="434343"/>
                          </a:solidFill>
                          <a:latin typeface="Courier New"/>
                          <a:ea typeface="Courier New"/>
                          <a:cs typeface="Courier New"/>
                          <a:sym typeface="Courier New"/>
                        </a:rPr>
                        <a:t>0.75</a:t>
                      </a:r>
                      <a:endParaRPr sz="1200" dirty="0">
                        <a:solidFill>
                          <a:srgbClr val="434343"/>
                        </a:solidFill>
                      </a:endParaRPr>
                    </a:p>
                  </a:txBody>
                  <a:tcPr marL="91425" marR="91425" marT="91425" marB="91425">
                    <a:lnL w="9525" cap="flat" cmpd="sng">
                      <a:solidFill>
                        <a:srgbClr val="980000"/>
                      </a:solidFill>
                      <a:prstDash val="solid"/>
                      <a:round/>
                      <a:headEnd type="none" w="sm" len="sm"/>
                      <a:tailEnd type="none" w="sm" len="sm"/>
                    </a:lnL>
                    <a:lnR w="9525" cap="flat" cmpd="sng">
                      <a:solidFill>
                        <a:srgbClr val="980000"/>
                      </a:solidFill>
                      <a:prstDash val="solid"/>
                      <a:round/>
                      <a:headEnd type="none" w="sm" len="sm"/>
                      <a:tailEnd type="none" w="sm" len="sm"/>
                    </a:lnR>
                    <a:lnT w="9525" cap="flat" cmpd="sng">
                      <a:solidFill>
                        <a:srgbClr val="980000"/>
                      </a:solidFill>
                      <a:prstDash val="solid"/>
                      <a:round/>
                      <a:headEnd type="none" w="sm" len="sm"/>
                      <a:tailEnd type="none" w="sm" len="sm"/>
                    </a:lnT>
                    <a:lnB w="9525" cap="flat" cmpd="sng">
                      <a:solidFill>
                        <a:srgbClr val="980000"/>
                      </a:solidFill>
                      <a:prstDash val="solid"/>
                      <a:round/>
                      <a:headEnd type="none" w="sm" len="sm"/>
                      <a:tailEnd type="none" w="sm" len="sm"/>
                    </a:lnB>
                  </a:tcPr>
                </a:tc>
                <a:tc>
                  <a:txBody>
                    <a:bodyPr/>
                    <a:lstStyle/>
                    <a:p>
                      <a:pPr marL="0" lvl="0" indent="0" algn="l" rtl="0">
                        <a:spcBef>
                          <a:spcPts val="0"/>
                        </a:spcBef>
                        <a:spcAft>
                          <a:spcPts val="0"/>
                        </a:spcAft>
                        <a:buNone/>
                      </a:pPr>
                      <a:r>
                        <a:rPr lang="es" sz="850" dirty="0">
                          <a:solidFill>
                            <a:srgbClr val="434343"/>
                          </a:solidFill>
                          <a:latin typeface="Courier New"/>
                          <a:ea typeface="Courier New"/>
                          <a:cs typeface="Courier New"/>
                          <a:sym typeface="Courier New"/>
                        </a:rPr>
                        <a:t>23878</a:t>
                      </a:r>
                      <a:endParaRPr sz="1200" dirty="0">
                        <a:solidFill>
                          <a:srgbClr val="434343"/>
                        </a:solidFill>
                      </a:endParaRPr>
                    </a:p>
                  </a:txBody>
                  <a:tcPr marL="91425" marR="91425" marT="91425" marB="91425">
                    <a:lnL w="9525" cap="flat" cmpd="sng">
                      <a:solidFill>
                        <a:srgbClr val="980000"/>
                      </a:solidFill>
                      <a:prstDash val="solid"/>
                      <a:round/>
                      <a:headEnd type="none" w="sm" len="sm"/>
                      <a:tailEnd type="none" w="sm" len="sm"/>
                    </a:lnL>
                    <a:lnR w="9525" cap="flat" cmpd="sng">
                      <a:solidFill>
                        <a:srgbClr val="980000"/>
                      </a:solidFill>
                      <a:prstDash val="solid"/>
                      <a:round/>
                      <a:headEnd type="none" w="sm" len="sm"/>
                      <a:tailEnd type="none" w="sm" len="sm"/>
                    </a:lnR>
                    <a:lnT w="9525" cap="flat" cmpd="sng">
                      <a:solidFill>
                        <a:srgbClr val="980000"/>
                      </a:solidFill>
                      <a:prstDash val="solid"/>
                      <a:round/>
                      <a:headEnd type="none" w="sm" len="sm"/>
                      <a:tailEnd type="none" w="sm" len="sm"/>
                    </a:lnT>
                    <a:lnB w="9525" cap="flat" cmpd="sng">
                      <a:solidFill>
                        <a:srgbClr val="980000"/>
                      </a:solidFill>
                      <a:prstDash val="solid"/>
                      <a:round/>
                      <a:headEnd type="none" w="sm" len="sm"/>
                      <a:tailEnd type="none" w="sm" len="sm"/>
                    </a:lnB>
                  </a:tcPr>
                </a:tc>
                <a:extLst>
                  <a:ext uri="{0D108BD9-81ED-4DB2-BD59-A6C34878D82A}">
                    <a16:rowId xmlns:a16="http://schemas.microsoft.com/office/drawing/2014/main" val="10004"/>
                  </a:ext>
                </a:extLst>
              </a:tr>
              <a:tr h="368925">
                <a:tc>
                  <a:txBody>
                    <a:bodyPr/>
                    <a:lstStyle/>
                    <a:p>
                      <a:pPr marL="0" lvl="0" indent="0" algn="l" rtl="0">
                        <a:spcBef>
                          <a:spcPts val="0"/>
                        </a:spcBef>
                        <a:spcAft>
                          <a:spcPts val="0"/>
                        </a:spcAft>
                        <a:buNone/>
                      </a:pPr>
                      <a:r>
                        <a:rPr lang="es" sz="850" dirty="0">
                          <a:solidFill>
                            <a:srgbClr val="434343"/>
                          </a:solidFill>
                          <a:latin typeface="Courier New"/>
                          <a:ea typeface="Courier New"/>
                          <a:cs typeface="Courier New"/>
                          <a:sym typeface="Courier New"/>
                        </a:rPr>
                        <a:t>weighted avg</a:t>
                      </a:r>
                      <a:endParaRPr sz="1200" dirty="0">
                        <a:solidFill>
                          <a:srgbClr val="434343"/>
                        </a:solidFill>
                      </a:endParaRPr>
                    </a:p>
                  </a:txBody>
                  <a:tcPr marL="91425" marR="91425" marT="91425" marB="91425">
                    <a:lnL w="9525" cap="flat" cmpd="sng">
                      <a:solidFill>
                        <a:srgbClr val="980000"/>
                      </a:solidFill>
                      <a:prstDash val="solid"/>
                      <a:round/>
                      <a:headEnd type="none" w="sm" len="sm"/>
                      <a:tailEnd type="none" w="sm" len="sm"/>
                    </a:lnL>
                    <a:lnR w="9525" cap="flat" cmpd="sng">
                      <a:solidFill>
                        <a:srgbClr val="980000"/>
                      </a:solidFill>
                      <a:prstDash val="solid"/>
                      <a:round/>
                      <a:headEnd type="none" w="sm" len="sm"/>
                      <a:tailEnd type="none" w="sm" len="sm"/>
                    </a:lnR>
                    <a:lnT w="9525" cap="flat" cmpd="sng">
                      <a:solidFill>
                        <a:srgbClr val="980000"/>
                      </a:solidFill>
                      <a:prstDash val="solid"/>
                      <a:round/>
                      <a:headEnd type="none" w="sm" len="sm"/>
                      <a:tailEnd type="none" w="sm" len="sm"/>
                    </a:lnT>
                    <a:lnB w="9525" cap="flat" cmpd="sng">
                      <a:solidFill>
                        <a:srgbClr val="980000"/>
                      </a:solidFill>
                      <a:prstDash val="solid"/>
                      <a:round/>
                      <a:headEnd type="none" w="sm" len="sm"/>
                      <a:tailEnd type="none" w="sm" len="sm"/>
                    </a:lnB>
                    <a:solidFill>
                      <a:srgbClr val="69B9B2"/>
                    </a:solidFill>
                  </a:tcPr>
                </a:tc>
                <a:tc>
                  <a:txBody>
                    <a:bodyPr/>
                    <a:lstStyle/>
                    <a:p>
                      <a:pPr marL="0" lvl="0" indent="0" algn="l" rtl="0">
                        <a:spcBef>
                          <a:spcPts val="0"/>
                        </a:spcBef>
                        <a:spcAft>
                          <a:spcPts val="0"/>
                        </a:spcAft>
                        <a:buNone/>
                      </a:pPr>
                      <a:r>
                        <a:rPr lang="es" sz="850" dirty="0">
                          <a:solidFill>
                            <a:srgbClr val="434343"/>
                          </a:solidFill>
                          <a:latin typeface="Courier New"/>
                          <a:ea typeface="Courier New"/>
                          <a:cs typeface="Courier New"/>
                          <a:sym typeface="Courier New"/>
                        </a:rPr>
                        <a:t>0.80</a:t>
                      </a:r>
                      <a:endParaRPr sz="1200" dirty="0">
                        <a:solidFill>
                          <a:srgbClr val="434343"/>
                        </a:solidFill>
                      </a:endParaRPr>
                    </a:p>
                  </a:txBody>
                  <a:tcPr marL="91425" marR="91425" marT="91425" marB="91425">
                    <a:lnL w="9525" cap="flat" cmpd="sng">
                      <a:solidFill>
                        <a:srgbClr val="980000"/>
                      </a:solidFill>
                      <a:prstDash val="solid"/>
                      <a:round/>
                      <a:headEnd type="none" w="sm" len="sm"/>
                      <a:tailEnd type="none" w="sm" len="sm"/>
                    </a:lnL>
                    <a:lnR w="9525" cap="flat" cmpd="sng">
                      <a:solidFill>
                        <a:srgbClr val="980000"/>
                      </a:solidFill>
                      <a:prstDash val="solid"/>
                      <a:round/>
                      <a:headEnd type="none" w="sm" len="sm"/>
                      <a:tailEnd type="none" w="sm" len="sm"/>
                    </a:lnR>
                    <a:lnT w="9525" cap="flat" cmpd="sng">
                      <a:solidFill>
                        <a:srgbClr val="980000"/>
                      </a:solidFill>
                      <a:prstDash val="solid"/>
                      <a:round/>
                      <a:headEnd type="none" w="sm" len="sm"/>
                      <a:tailEnd type="none" w="sm" len="sm"/>
                    </a:lnT>
                    <a:lnB w="9525" cap="flat" cmpd="sng">
                      <a:solidFill>
                        <a:srgbClr val="980000"/>
                      </a:solidFill>
                      <a:prstDash val="solid"/>
                      <a:round/>
                      <a:headEnd type="none" w="sm" len="sm"/>
                      <a:tailEnd type="none" w="sm" len="sm"/>
                    </a:lnB>
                  </a:tcPr>
                </a:tc>
                <a:tc>
                  <a:txBody>
                    <a:bodyPr/>
                    <a:lstStyle/>
                    <a:p>
                      <a:pPr marL="0" lvl="0" indent="0" algn="l" rtl="0">
                        <a:spcBef>
                          <a:spcPts val="0"/>
                        </a:spcBef>
                        <a:spcAft>
                          <a:spcPts val="0"/>
                        </a:spcAft>
                        <a:buNone/>
                      </a:pPr>
                      <a:r>
                        <a:rPr lang="es" sz="850" dirty="0">
                          <a:solidFill>
                            <a:srgbClr val="434343"/>
                          </a:solidFill>
                          <a:latin typeface="Courier New"/>
                          <a:ea typeface="Courier New"/>
                          <a:cs typeface="Courier New"/>
                          <a:sym typeface="Courier New"/>
                        </a:rPr>
                        <a:t>0.79</a:t>
                      </a:r>
                      <a:endParaRPr sz="1200" dirty="0">
                        <a:solidFill>
                          <a:srgbClr val="434343"/>
                        </a:solidFill>
                      </a:endParaRPr>
                    </a:p>
                  </a:txBody>
                  <a:tcPr marL="91425" marR="91425" marT="91425" marB="91425">
                    <a:lnL w="9525" cap="flat" cmpd="sng">
                      <a:solidFill>
                        <a:srgbClr val="980000"/>
                      </a:solidFill>
                      <a:prstDash val="solid"/>
                      <a:round/>
                      <a:headEnd type="none" w="sm" len="sm"/>
                      <a:tailEnd type="none" w="sm" len="sm"/>
                    </a:lnL>
                    <a:lnR w="9525" cap="flat" cmpd="sng">
                      <a:solidFill>
                        <a:srgbClr val="980000"/>
                      </a:solidFill>
                      <a:prstDash val="solid"/>
                      <a:round/>
                      <a:headEnd type="none" w="sm" len="sm"/>
                      <a:tailEnd type="none" w="sm" len="sm"/>
                    </a:lnR>
                    <a:lnT w="9525" cap="flat" cmpd="sng">
                      <a:solidFill>
                        <a:srgbClr val="980000"/>
                      </a:solidFill>
                      <a:prstDash val="solid"/>
                      <a:round/>
                      <a:headEnd type="none" w="sm" len="sm"/>
                      <a:tailEnd type="none" w="sm" len="sm"/>
                    </a:lnT>
                    <a:lnB w="9525" cap="flat" cmpd="sng">
                      <a:solidFill>
                        <a:srgbClr val="980000"/>
                      </a:solidFill>
                      <a:prstDash val="solid"/>
                      <a:round/>
                      <a:headEnd type="none" w="sm" len="sm"/>
                      <a:tailEnd type="none" w="sm" len="sm"/>
                    </a:lnB>
                  </a:tcPr>
                </a:tc>
                <a:tc>
                  <a:txBody>
                    <a:bodyPr/>
                    <a:lstStyle/>
                    <a:p>
                      <a:pPr marL="0" lvl="0" indent="0" algn="l" rtl="0">
                        <a:spcBef>
                          <a:spcPts val="0"/>
                        </a:spcBef>
                        <a:spcAft>
                          <a:spcPts val="0"/>
                        </a:spcAft>
                        <a:buNone/>
                      </a:pPr>
                      <a:r>
                        <a:rPr lang="es" sz="850" dirty="0">
                          <a:solidFill>
                            <a:srgbClr val="434343"/>
                          </a:solidFill>
                          <a:latin typeface="Courier New"/>
                          <a:ea typeface="Courier New"/>
                          <a:cs typeface="Courier New"/>
                          <a:sym typeface="Courier New"/>
                        </a:rPr>
                        <a:t>0.78</a:t>
                      </a:r>
                      <a:endParaRPr sz="1200" dirty="0">
                        <a:solidFill>
                          <a:srgbClr val="434343"/>
                        </a:solidFill>
                      </a:endParaRPr>
                    </a:p>
                  </a:txBody>
                  <a:tcPr marL="91425" marR="91425" marT="91425" marB="91425">
                    <a:lnL w="9525" cap="flat" cmpd="sng">
                      <a:solidFill>
                        <a:srgbClr val="980000"/>
                      </a:solidFill>
                      <a:prstDash val="solid"/>
                      <a:round/>
                      <a:headEnd type="none" w="sm" len="sm"/>
                      <a:tailEnd type="none" w="sm" len="sm"/>
                    </a:lnL>
                    <a:lnR w="9525" cap="flat" cmpd="sng">
                      <a:solidFill>
                        <a:srgbClr val="980000"/>
                      </a:solidFill>
                      <a:prstDash val="solid"/>
                      <a:round/>
                      <a:headEnd type="none" w="sm" len="sm"/>
                      <a:tailEnd type="none" w="sm" len="sm"/>
                    </a:lnR>
                    <a:lnT w="9525" cap="flat" cmpd="sng">
                      <a:solidFill>
                        <a:srgbClr val="980000"/>
                      </a:solidFill>
                      <a:prstDash val="solid"/>
                      <a:round/>
                      <a:headEnd type="none" w="sm" len="sm"/>
                      <a:tailEnd type="none" w="sm" len="sm"/>
                    </a:lnT>
                    <a:lnB w="9525" cap="flat" cmpd="sng">
                      <a:solidFill>
                        <a:srgbClr val="980000"/>
                      </a:solidFill>
                      <a:prstDash val="solid"/>
                      <a:round/>
                      <a:headEnd type="none" w="sm" len="sm"/>
                      <a:tailEnd type="none" w="sm" len="sm"/>
                    </a:lnB>
                  </a:tcPr>
                </a:tc>
                <a:tc>
                  <a:txBody>
                    <a:bodyPr/>
                    <a:lstStyle/>
                    <a:p>
                      <a:pPr marL="0" lvl="0" indent="0" algn="l" rtl="0">
                        <a:spcBef>
                          <a:spcPts val="0"/>
                        </a:spcBef>
                        <a:spcAft>
                          <a:spcPts val="0"/>
                        </a:spcAft>
                        <a:buNone/>
                      </a:pPr>
                      <a:r>
                        <a:rPr lang="es" sz="850" dirty="0">
                          <a:solidFill>
                            <a:srgbClr val="434343"/>
                          </a:solidFill>
                          <a:latin typeface="Courier New"/>
                          <a:ea typeface="Courier New"/>
                          <a:cs typeface="Courier New"/>
                          <a:sym typeface="Courier New"/>
                        </a:rPr>
                        <a:t>23878</a:t>
                      </a:r>
                      <a:endParaRPr sz="1200" dirty="0">
                        <a:solidFill>
                          <a:srgbClr val="434343"/>
                        </a:solidFill>
                      </a:endParaRPr>
                    </a:p>
                  </a:txBody>
                  <a:tcPr marL="91425" marR="91425" marT="91425" marB="91425">
                    <a:lnL w="9525" cap="flat" cmpd="sng">
                      <a:solidFill>
                        <a:srgbClr val="980000"/>
                      </a:solidFill>
                      <a:prstDash val="solid"/>
                      <a:round/>
                      <a:headEnd type="none" w="sm" len="sm"/>
                      <a:tailEnd type="none" w="sm" len="sm"/>
                    </a:lnL>
                    <a:lnR w="9525" cap="flat" cmpd="sng">
                      <a:solidFill>
                        <a:srgbClr val="980000"/>
                      </a:solidFill>
                      <a:prstDash val="solid"/>
                      <a:round/>
                      <a:headEnd type="none" w="sm" len="sm"/>
                      <a:tailEnd type="none" w="sm" len="sm"/>
                    </a:lnR>
                    <a:lnT w="9525" cap="flat" cmpd="sng">
                      <a:solidFill>
                        <a:srgbClr val="980000"/>
                      </a:solidFill>
                      <a:prstDash val="solid"/>
                      <a:round/>
                      <a:headEnd type="none" w="sm" len="sm"/>
                      <a:tailEnd type="none" w="sm" len="sm"/>
                    </a:lnT>
                    <a:lnB w="9525" cap="flat" cmpd="sng">
                      <a:solidFill>
                        <a:srgbClr val="980000"/>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394" name="Google Shape;394;p41"/>
          <p:cNvSpPr/>
          <p:nvPr/>
        </p:nvSpPr>
        <p:spPr>
          <a:xfrm>
            <a:off x="1578650" y="4144575"/>
            <a:ext cx="2479500" cy="480000"/>
          </a:xfrm>
          <a:prstGeom prst="rect">
            <a:avLst/>
          </a:prstGeom>
          <a:solidFill>
            <a:srgbClr val="C165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 sz="2000" dirty="0">
                <a:solidFill>
                  <a:srgbClr val="434343"/>
                </a:solidFill>
                <a:latin typeface="Dancing Script"/>
                <a:ea typeface="Dancing Script"/>
                <a:cs typeface="Dancing Script"/>
                <a:sym typeface="Dancing Script"/>
              </a:rPr>
              <a:t>Accuracy : 79.29%</a:t>
            </a:r>
            <a:endParaRPr sz="2000" dirty="0">
              <a:solidFill>
                <a:srgbClr val="434343"/>
              </a:solidFill>
              <a:latin typeface="Dancing Script"/>
              <a:ea typeface="Dancing Script"/>
              <a:cs typeface="Dancing Script"/>
              <a:sym typeface="Dancing Script"/>
            </a:endParaRPr>
          </a:p>
        </p:txBody>
      </p:sp>
      <p:sp>
        <p:nvSpPr>
          <p:cNvPr id="396" name="Google Shape;396;p41"/>
          <p:cNvSpPr/>
          <p:nvPr/>
        </p:nvSpPr>
        <p:spPr>
          <a:xfrm>
            <a:off x="1269300" y="3048850"/>
            <a:ext cx="3413100" cy="480000"/>
          </a:xfrm>
          <a:prstGeom prst="rect">
            <a:avLst/>
          </a:prstGeom>
          <a:solidFill>
            <a:srgbClr val="C165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 sz="2000" dirty="0">
                <a:solidFill>
                  <a:srgbClr val="434343"/>
                </a:solidFill>
                <a:latin typeface="Dancing Script"/>
                <a:ea typeface="Dancing Script"/>
                <a:cs typeface="Dancing Script"/>
                <a:sym typeface="Dancing Script"/>
              </a:rPr>
              <a:t>Accuracy : 76.12% (before tuning)</a:t>
            </a:r>
            <a:endParaRPr sz="2000" dirty="0">
              <a:solidFill>
                <a:srgbClr val="434343"/>
              </a:solidFill>
              <a:latin typeface="Dancing Script"/>
              <a:ea typeface="Dancing Script"/>
              <a:cs typeface="Dancing Script"/>
              <a:sym typeface="Dancing Script"/>
            </a:endParaRPr>
          </a:p>
        </p:txBody>
      </p:sp>
      <p:cxnSp>
        <p:nvCxnSpPr>
          <p:cNvPr id="397" name="Google Shape;397;p41"/>
          <p:cNvCxnSpPr/>
          <p:nvPr/>
        </p:nvCxnSpPr>
        <p:spPr>
          <a:xfrm>
            <a:off x="2971800" y="3677713"/>
            <a:ext cx="8100" cy="318000"/>
          </a:xfrm>
          <a:prstGeom prst="straightConnector1">
            <a:avLst/>
          </a:prstGeom>
          <a:noFill/>
          <a:ln w="28575" cap="flat" cmpd="sng">
            <a:solidFill>
              <a:schemeClr val="dk2"/>
            </a:solidFill>
            <a:prstDash val="solid"/>
            <a:round/>
            <a:headEnd type="none" w="med" len="med"/>
            <a:tailEnd type="stealth" w="med" len="med"/>
          </a:ln>
        </p:spPr>
      </p:cxnSp>
      <p:pic>
        <p:nvPicPr>
          <p:cNvPr id="3" name="Picture 2">
            <a:extLst>
              <a:ext uri="{FF2B5EF4-FFF2-40B4-BE49-F238E27FC236}">
                <a16:creationId xmlns:a16="http://schemas.microsoft.com/office/drawing/2014/main" id="{A79D3287-EB59-1048-AD5E-78D616576AB8}"/>
              </a:ext>
            </a:extLst>
          </p:cNvPr>
          <p:cNvPicPr>
            <a:picLocks noChangeAspect="1"/>
          </p:cNvPicPr>
          <p:nvPr/>
        </p:nvPicPr>
        <p:blipFill>
          <a:blip r:embed="rId3"/>
          <a:stretch>
            <a:fillRect/>
          </a:stretch>
        </p:blipFill>
        <p:spPr>
          <a:xfrm>
            <a:off x="974580" y="1328153"/>
            <a:ext cx="5043840" cy="1045787"/>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6F2E9"/>
        </a:solidFill>
        <a:effectLst/>
      </p:bgPr>
    </p:bg>
    <p:spTree>
      <p:nvGrpSpPr>
        <p:cNvPr id="1" name="Shape 143"/>
        <p:cNvGrpSpPr/>
        <p:nvPr/>
      </p:nvGrpSpPr>
      <p:grpSpPr>
        <a:xfrm>
          <a:off x="0" y="0"/>
          <a:ext cx="0" cy="0"/>
          <a:chOff x="0" y="0"/>
          <a:chExt cx="0" cy="0"/>
        </a:xfrm>
      </p:grpSpPr>
      <p:pic>
        <p:nvPicPr>
          <p:cNvPr id="144" name="Google Shape;144;p24"/>
          <p:cNvPicPr preferRelativeResize="0"/>
          <p:nvPr/>
        </p:nvPicPr>
        <p:blipFill>
          <a:blip r:embed="rId3">
            <a:alphaModFix/>
          </a:blip>
          <a:stretch>
            <a:fillRect/>
          </a:stretch>
        </p:blipFill>
        <p:spPr>
          <a:xfrm>
            <a:off x="1377300" y="0"/>
            <a:ext cx="7766701" cy="4316225"/>
          </a:xfrm>
          <a:prstGeom prst="rect">
            <a:avLst/>
          </a:prstGeom>
          <a:noFill/>
          <a:ln>
            <a:noFill/>
          </a:ln>
        </p:spPr>
      </p:pic>
      <p:sp>
        <p:nvSpPr>
          <p:cNvPr id="145" name="Google Shape;145;p24"/>
          <p:cNvSpPr/>
          <p:nvPr/>
        </p:nvSpPr>
        <p:spPr>
          <a:xfrm>
            <a:off x="1377300" y="63"/>
            <a:ext cx="7766700" cy="4316100"/>
          </a:xfrm>
          <a:prstGeom prst="rect">
            <a:avLst/>
          </a:prstGeom>
          <a:solidFill>
            <a:srgbClr val="FFFFFF">
              <a:alpha val="19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24"/>
          <p:cNvSpPr/>
          <p:nvPr/>
        </p:nvSpPr>
        <p:spPr>
          <a:xfrm>
            <a:off x="2652057" y="1055075"/>
            <a:ext cx="2365500" cy="4088400"/>
          </a:xfrm>
          <a:prstGeom prst="rect">
            <a:avLst/>
          </a:prstGeom>
          <a:solidFill>
            <a:srgbClr val="C165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24"/>
          <p:cNvSpPr/>
          <p:nvPr/>
        </p:nvSpPr>
        <p:spPr>
          <a:xfrm>
            <a:off x="5638119" y="1055075"/>
            <a:ext cx="2365500" cy="4088400"/>
          </a:xfrm>
          <a:prstGeom prst="rect">
            <a:avLst/>
          </a:prstGeom>
          <a:solidFill>
            <a:srgbClr val="C165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24"/>
          <p:cNvSpPr txBox="1">
            <a:spLocks noGrp="1"/>
          </p:cNvSpPr>
          <p:nvPr>
            <p:ph type="ctrTitle"/>
          </p:nvPr>
        </p:nvSpPr>
        <p:spPr>
          <a:xfrm rot="-5400000">
            <a:off x="-1242925" y="2028635"/>
            <a:ext cx="3937200" cy="327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a:t>TABLE OF CONTENTS</a:t>
            </a:r>
            <a:endParaRPr/>
          </a:p>
        </p:txBody>
      </p:sp>
      <p:sp>
        <p:nvSpPr>
          <p:cNvPr id="149" name="Google Shape;149;p24"/>
          <p:cNvSpPr txBox="1">
            <a:spLocks noGrp="1"/>
          </p:cNvSpPr>
          <p:nvPr>
            <p:ph type="ctrTitle" idx="4"/>
          </p:nvPr>
        </p:nvSpPr>
        <p:spPr>
          <a:xfrm>
            <a:off x="3162993" y="2929140"/>
            <a:ext cx="2111400" cy="312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solidFill>
                  <a:srgbClr val="FADCC8"/>
                </a:solidFill>
              </a:rPr>
              <a:t>Preprocessing</a:t>
            </a:r>
            <a:endParaRPr>
              <a:solidFill>
                <a:srgbClr val="FADCC8"/>
              </a:solidFill>
            </a:endParaRPr>
          </a:p>
        </p:txBody>
      </p:sp>
      <p:sp>
        <p:nvSpPr>
          <p:cNvPr id="150" name="Google Shape;150;p24"/>
          <p:cNvSpPr txBox="1">
            <a:spLocks noGrp="1"/>
          </p:cNvSpPr>
          <p:nvPr>
            <p:ph type="ctrTitle" idx="7"/>
          </p:nvPr>
        </p:nvSpPr>
        <p:spPr>
          <a:xfrm>
            <a:off x="3162994" y="4249811"/>
            <a:ext cx="2111400" cy="312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solidFill>
                  <a:srgbClr val="FADCC8"/>
                </a:solidFill>
              </a:rPr>
              <a:t>Model Evaluation and </a:t>
            </a:r>
            <a:endParaRPr>
              <a:solidFill>
                <a:srgbClr val="FADCC8"/>
              </a:solidFill>
            </a:endParaRPr>
          </a:p>
          <a:p>
            <a:pPr marL="0" lvl="0" indent="0" algn="l" rtl="0">
              <a:spcBef>
                <a:spcPts val="0"/>
              </a:spcBef>
              <a:spcAft>
                <a:spcPts val="0"/>
              </a:spcAft>
              <a:buNone/>
            </a:pPr>
            <a:r>
              <a:rPr lang="es">
                <a:solidFill>
                  <a:srgbClr val="FADCC8"/>
                </a:solidFill>
              </a:rPr>
              <a:t>Comparison</a:t>
            </a:r>
            <a:endParaRPr>
              <a:solidFill>
                <a:srgbClr val="FADCC8"/>
              </a:solidFill>
            </a:endParaRPr>
          </a:p>
        </p:txBody>
      </p:sp>
      <p:sp>
        <p:nvSpPr>
          <p:cNvPr id="151" name="Google Shape;151;p24"/>
          <p:cNvSpPr txBox="1">
            <a:spLocks noGrp="1"/>
          </p:cNvSpPr>
          <p:nvPr>
            <p:ph type="title" idx="9"/>
          </p:nvPr>
        </p:nvSpPr>
        <p:spPr>
          <a:xfrm>
            <a:off x="1928400" y="3796229"/>
            <a:ext cx="1341300" cy="6921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a:solidFill>
                  <a:srgbClr val="FADCC8"/>
                </a:solidFill>
              </a:rPr>
              <a:t>05</a:t>
            </a:r>
            <a:endParaRPr>
              <a:solidFill>
                <a:srgbClr val="FADCC8"/>
              </a:solidFill>
            </a:endParaRPr>
          </a:p>
        </p:txBody>
      </p:sp>
      <p:sp>
        <p:nvSpPr>
          <p:cNvPr id="152" name="Google Shape;152;p24"/>
          <p:cNvSpPr txBox="1">
            <a:spLocks noGrp="1"/>
          </p:cNvSpPr>
          <p:nvPr>
            <p:ph type="ctrTitle" idx="13"/>
          </p:nvPr>
        </p:nvSpPr>
        <p:spPr>
          <a:xfrm>
            <a:off x="3163000" y="1682182"/>
            <a:ext cx="2111400" cy="312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solidFill>
                  <a:srgbClr val="FADCC8"/>
                </a:solidFill>
              </a:rPr>
              <a:t>Business Question</a:t>
            </a:r>
            <a:endParaRPr>
              <a:solidFill>
                <a:srgbClr val="FADCC8"/>
              </a:solidFill>
            </a:endParaRPr>
          </a:p>
        </p:txBody>
      </p:sp>
      <p:sp>
        <p:nvSpPr>
          <p:cNvPr id="153" name="Google Shape;153;p24"/>
          <p:cNvSpPr txBox="1">
            <a:spLocks noGrp="1"/>
          </p:cNvSpPr>
          <p:nvPr>
            <p:ph type="ctrTitle" idx="15"/>
          </p:nvPr>
        </p:nvSpPr>
        <p:spPr>
          <a:xfrm>
            <a:off x="6148525" y="2929140"/>
            <a:ext cx="2111400" cy="312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solidFill>
                  <a:srgbClr val="FADCC8"/>
                </a:solidFill>
              </a:rPr>
              <a:t>Models Creation</a:t>
            </a:r>
            <a:endParaRPr>
              <a:solidFill>
                <a:srgbClr val="FADCC8"/>
              </a:solidFill>
            </a:endParaRPr>
          </a:p>
        </p:txBody>
      </p:sp>
      <p:sp>
        <p:nvSpPr>
          <p:cNvPr id="154" name="Google Shape;154;p24"/>
          <p:cNvSpPr txBox="1">
            <a:spLocks noGrp="1"/>
          </p:cNvSpPr>
          <p:nvPr>
            <p:ph type="ctrTitle" idx="17"/>
          </p:nvPr>
        </p:nvSpPr>
        <p:spPr>
          <a:xfrm>
            <a:off x="6148525" y="4249811"/>
            <a:ext cx="2111400" cy="312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solidFill>
                  <a:srgbClr val="FADCC8"/>
                </a:solidFill>
              </a:rPr>
              <a:t>Conclusion and Future</a:t>
            </a:r>
            <a:endParaRPr>
              <a:solidFill>
                <a:srgbClr val="FADCC8"/>
              </a:solidFill>
            </a:endParaRPr>
          </a:p>
          <a:p>
            <a:pPr marL="0" lvl="0" indent="0" algn="l" rtl="0">
              <a:spcBef>
                <a:spcPts val="0"/>
              </a:spcBef>
              <a:spcAft>
                <a:spcPts val="0"/>
              </a:spcAft>
              <a:buNone/>
            </a:pPr>
            <a:r>
              <a:rPr lang="es">
                <a:solidFill>
                  <a:srgbClr val="FADCC8"/>
                </a:solidFill>
              </a:rPr>
              <a:t>Improvement </a:t>
            </a:r>
            <a:endParaRPr>
              <a:solidFill>
                <a:srgbClr val="FADCC8"/>
              </a:solidFill>
            </a:endParaRPr>
          </a:p>
        </p:txBody>
      </p:sp>
      <p:sp>
        <p:nvSpPr>
          <p:cNvPr id="155" name="Google Shape;155;p24"/>
          <p:cNvSpPr txBox="1">
            <a:spLocks noGrp="1"/>
          </p:cNvSpPr>
          <p:nvPr>
            <p:ph type="title" idx="19"/>
          </p:nvPr>
        </p:nvSpPr>
        <p:spPr>
          <a:xfrm>
            <a:off x="4916382" y="1309168"/>
            <a:ext cx="1341300" cy="6921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a:solidFill>
                  <a:srgbClr val="FADCC8"/>
                </a:solidFill>
              </a:rPr>
              <a:t>02</a:t>
            </a:r>
            <a:endParaRPr>
              <a:solidFill>
                <a:srgbClr val="FADCC8"/>
              </a:solidFill>
            </a:endParaRPr>
          </a:p>
        </p:txBody>
      </p:sp>
      <p:sp>
        <p:nvSpPr>
          <p:cNvPr id="156" name="Google Shape;156;p24"/>
          <p:cNvSpPr txBox="1">
            <a:spLocks noGrp="1"/>
          </p:cNvSpPr>
          <p:nvPr>
            <p:ph type="title" idx="20"/>
          </p:nvPr>
        </p:nvSpPr>
        <p:spPr>
          <a:xfrm>
            <a:off x="4916382" y="2549588"/>
            <a:ext cx="1341300" cy="6921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a:solidFill>
                  <a:srgbClr val="FADCC8"/>
                </a:solidFill>
              </a:rPr>
              <a:t>04</a:t>
            </a:r>
            <a:endParaRPr>
              <a:solidFill>
                <a:srgbClr val="FADCC8"/>
              </a:solidFill>
            </a:endParaRPr>
          </a:p>
        </p:txBody>
      </p:sp>
      <p:sp>
        <p:nvSpPr>
          <p:cNvPr id="157" name="Google Shape;157;p24"/>
          <p:cNvSpPr txBox="1">
            <a:spLocks noGrp="1"/>
          </p:cNvSpPr>
          <p:nvPr>
            <p:ph type="title" idx="21"/>
          </p:nvPr>
        </p:nvSpPr>
        <p:spPr>
          <a:xfrm>
            <a:off x="4916382" y="3796229"/>
            <a:ext cx="1341300" cy="6921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a:solidFill>
                  <a:srgbClr val="FADCC8"/>
                </a:solidFill>
              </a:rPr>
              <a:t>06</a:t>
            </a:r>
            <a:endParaRPr>
              <a:solidFill>
                <a:srgbClr val="FADCC8"/>
              </a:solidFill>
            </a:endParaRPr>
          </a:p>
        </p:txBody>
      </p:sp>
      <p:sp>
        <p:nvSpPr>
          <p:cNvPr id="158" name="Google Shape;158;p24"/>
          <p:cNvSpPr txBox="1">
            <a:spLocks noGrp="1"/>
          </p:cNvSpPr>
          <p:nvPr>
            <p:ph type="title" idx="3"/>
          </p:nvPr>
        </p:nvSpPr>
        <p:spPr>
          <a:xfrm>
            <a:off x="1928400" y="1309168"/>
            <a:ext cx="1341300" cy="6921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a:solidFill>
                  <a:srgbClr val="FADCC8"/>
                </a:solidFill>
              </a:rPr>
              <a:t>01</a:t>
            </a:r>
            <a:endParaRPr>
              <a:solidFill>
                <a:srgbClr val="FADCC8"/>
              </a:solidFill>
            </a:endParaRPr>
          </a:p>
        </p:txBody>
      </p:sp>
      <p:sp>
        <p:nvSpPr>
          <p:cNvPr id="159" name="Google Shape;159;p24"/>
          <p:cNvSpPr txBox="1">
            <a:spLocks noGrp="1"/>
          </p:cNvSpPr>
          <p:nvPr>
            <p:ph type="ctrTitle" idx="2"/>
          </p:nvPr>
        </p:nvSpPr>
        <p:spPr>
          <a:xfrm>
            <a:off x="6148518" y="1682170"/>
            <a:ext cx="2111400" cy="312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solidFill>
                  <a:srgbClr val="FADCC8"/>
                </a:solidFill>
              </a:rPr>
              <a:t>Data Collection</a:t>
            </a:r>
            <a:endParaRPr>
              <a:solidFill>
                <a:srgbClr val="FADCC8"/>
              </a:solidFill>
            </a:endParaRPr>
          </a:p>
        </p:txBody>
      </p:sp>
      <p:sp>
        <p:nvSpPr>
          <p:cNvPr id="160" name="Google Shape;160;p24"/>
          <p:cNvSpPr txBox="1">
            <a:spLocks noGrp="1"/>
          </p:cNvSpPr>
          <p:nvPr>
            <p:ph type="title" idx="6"/>
          </p:nvPr>
        </p:nvSpPr>
        <p:spPr>
          <a:xfrm>
            <a:off x="1928400" y="2549588"/>
            <a:ext cx="1341300" cy="6921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a:solidFill>
                  <a:srgbClr val="FADCC8"/>
                </a:solidFill>
              </a:rPr>
              <a:t>03</a:t>
            </a:r>
            <a:endParaRPr>
              <a:solidFill>
                <a:srgbClr val="FADCC8"/>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42"/>
          <p:cNvSpPr txBox="1">
            <a:spLocks noGrp="1"/>
          </p:cNvSpPr>
          <p:nvPr>
            <p:ph type="ctrTitle"/>
          </p:nvPr>
        </p:nvSpPr>
        <p:spPr>
          <a:xfrm rot="-5400000">
            <a:off x="-1123975" y="2404575"/>
            <a:ext cx="3699300" cy="327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a:t>K-Nearest Neighbors</a:t>
            </a:r>
            <a:endParaRPr/>
          </a:p>
        </p:txBody>
      </p:sp>
      <p:sp>
        <p:nvSpPr>
          <p:cNvPr id="403" name="Google Shape;403;p42"/>
          <p:cNvSpPr/>
          <p:nvPr/>
        </p:nvSpPr>
        <p:spPr>
          <a:xfrm>
            <a:off x="1269300" y="0"/>
            <a:ext cx="2658000" cy="643800"/>
          </a:xfrm>
          <a:prstGeom prst="rect">
            <a:avLst/>
          </a:prstGeom>
          <a:solidFill>
            <a:srgbClr val="C1654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 sz="2000">
                <a:solidFill>
                  <a:srgbClr val="FFFFFF"/>
                </a:solidFill>
                <a:latin typeface="Dancing Script"/>
                <a:ea typeface="Dancing Script"/>
                <a:cs typeface="Dancing Script"/>
                <a:sym typeface="Dancing Script"/>
              </a:rPr>
              <a:t>K-Nearest Neighbors</a:t>
            </a:r>
            <a:endParaRPr sz="2000">
              <a:solidFill>
                <a:srgbClr val="FFFFFF"/>
              </a:solidFill>
              <a:latin typeface="Dancing Script"/>
              <a:ea typeface="Dancing Script"/>
              <a:cs typeface="Dancing Script"/>
              <a:sym typeface="Dancing Script"/>
            </a:endParaRPr>
          </a:p>
        </p:txBody>
      </p:sp>
      <p:graphicFrame>
        <p:nvGraphicFramePr>
          <p:cNvPr id="405" name="Google Shape;405;p42"/>
          <p:cNvGraphicFramePr/>
          <p:nvPr/>
        </p:nvGraphicFramePr>
        <p:xfrm>
          <a:off x="5310225" y="1786275"/>
          <a:ext cx="3694750" cy="2864940"/>
        </p:xfrm>
        <a:graphic>
          <a:graphicData uri="http://schemas.openxmlformats.org/drawingml/2006/table">
            <a:tbl>
              <a:tblPr>
                <a:noFill/>
                <a:tableStyleId>{AD8B1DF3-2720-4027-97FA-0314B9DAC449}</a:tableStyleId>
              </a:tblPr>
              <a:tblGrid>
                <a:gridCol w="738950">
                  <a:extLst>
                    <a:ext uri="{9D8B030D-6E8A-4147-A177-3AD203B41FA5}">
                      <a16:colId xmlns:a16="http://schemas.microsoft.com/office/drawing/2014/main" val="20000"/>
                    </a:ext>
                  </a:extLst>
                </a:gridCol>
                <a:gridCol w="738950">
                  <a:extLst>
                    <a:ext uri="{9D8B030D-6E8A-4147-A177-3AD203B41FA5}">
                      <a16:colId xmlns:a16="http://schemas.microsoft.com/office/drawing/2014/main" val="20001"/>
                    </a:ext>
                  </a:extLst>
                </a:gridCol>
                <a:gridCol w="738950">
                  <a:extLst>
                    <a:ext uri="{9D8B030D-6E8A-4147-A177-3AD203B41FA5}">
                      <a16:colId xmlns:a16="http://schemas.microsoft.com/office/drawing/2014/main" val="20002"/>
                    </a:ext>
                  </a:extLst>
                </a:gridCol>
                <a:gridCol w="738950">
                  <a:extLst>
                    <a:ext uri="{9D8B030D-6E8A-4147-A177-3AD203B41FA5}">
                      <a16:colId xmlns:a16="http://schemas.microsoft.com/office/drawing/2014/main" val="20003"/>
                    </a:ext>
                  </a:extLst>
                </a:gridCol>
                <a:gridCol w="738950">
                  <a:extLst>
                    <a:ext uri="{9D8B030D-6E8A-4147-A177-3AD203B41FA5}">
                      <a16:colId xmlns:a16="http://schemas.microsoft.com/office/drawing/2014/main" val="20004"/>
                    </a:ext>
                  </a:extLst>
                </a:gridCol>
              </a:tblGrid>
              <a:tr h="392425">
                <a:tc>
                  <a:txBody>
                    <a:bodyPr/>
                    <a:lstStyle/>
                    <a:p>
                      <a:pPr marL="0" lvl="0" indent="0" algn="l" rtl="0">
                        <a:spcBef>
                          <a:spcPts val="0"/>
                        </a:spcBef>
                        <a:spcAft>
                          <a:spcPts val="0"/>
                        </a:spcAft>
                        <a:buNone/>
                      </a:pPr>
                      <a:endParaRPr sz="1200">
                        <a:solidFill>
                          <a:srgbClr val="434343"/>
                        </a:solidFill>
                      </a:endParaRPr>
                    </a:p>
                  </a:txBody>
                  <a:tcPr marL="91425" marR="91425" marT="91425" marB="91425">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FFFFFF">
                          <a:alpha val="0"/>
                        </a:srgbClr>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s" sz="700">
                          <a:solidFill>
                            <a:srgbClr val="434343"/>
                          </a:solidFill>
                          <a:latin typeface="Courier New"/>
                          <a:ea typeface="Courier New"/>
                          <a:cs typeface="Courier New"/>
                          <a:sym typeface="Courier New"/>
                        </a:rPr>
                        <a:t>precision</a:t>
                      </a:r>
                      <a:endParaRPr sz="700">
                        <a:solidFill>
                          <a:srgbClr val="434343"/>
                        </a:solidFill>
                      </a:endParaRPr>
                    </a:p>
                  </a:txBody>
                  <a:tcPr marL="91425" marR="91425" marT="91425" marB="91425">
                    <a:lnL w="9525" cap="flat" cmpd="sng">
                      <a:solidFill>
                        <a:srgbClr val="FFFFFF">
                          <a:alpha val="0"/>
                        </a:srgbClr>
                      </a:solidFill>
                      <a:prstDash val="solid"/>
                      <a:round/>
                      <a:headEnd type="none" w="sm" len="sm"/>
                      <a:tailEnd type="none" w="sm" len="sm"/>
                    </a:lnL>
                    <a:lnR w="9525" cap="flat" cmpd="sng">
                      <a:solidFill>
                        <a:srgbClr val="980000"/>
                      </a:solidFill>
                      <a:prstDash val="solid"/>
                      <a:round/>
                      <a:headEnd type="none" w="sm" len="sm"/>
                      <a:tailEnd type="none" w="sm" len="sm"/>
                    </a:lnR>
                    <a:lnT w="9525" cap="flat" cmpd="sng">
                      <a:solidFill>
                        <a:srgbClr val="980000"/>
                      </a:solidFill>
                      <a:prstDash val="solid"/>
                      <a:round/>
                      <a:headEnd type="none" w="sm" len="sm"/>
                      <a:tailEnd type="none" w="sm" len="sm"/>
                    </a:lnT>
                    <a:lnB w="9525" cap="flat" cmpd="sng">
                      <a:solidFill>
                        <a:srgbClr val="980000"/>
                      </a:solidFill>
                      <a:prstDash val="solid"/>
                      <a:round/>
                      <a:headEnd type="none" w="sm" len="sm"/>
                      <a:tailEnd type="none" w="sm" len="sm"/>
                    </a:lnB>
                    <a:solidFill>
                      <a:srgbClr val="A5B7C6"/>
                    </a:solidFill>
                  </a:tcPr>
                </a:tc>
                <a:tc>
                  <a:txBody>
                    <a:bodyPr/>
                    <a:lstStyle/>
                    <a:p>
                      <a:pPr marL="0" lvl="0" indent="0" algn="l" rtl="0">
                        <a:spcBef>
                          <a:spcPts val="0"/>
                        </a:spcBef>
                        <a:spcAft>
                          <a:spcPts val="0"/>
                        </a:spcAft>
                        <a:buClr>
                          <a:schemeClr val="dk1"/>
                        </a:buClr>
                        <a:buSzPts val="1100"/>
                        <a:buFont typeface="Arial"/>
                        <a:buNone/>
                      </a:pPr>
                      <a:r>
                        <a:rPr lang="es" sz="850">
                          <a:solidFill>
                            <a:srgbClr val="434343"/>
                          </a:solidFill>
                          <a:latin typeface="Courier New"/>
                          <a:ea typeface="Courier New"/>
                          <a:cs typeface="Courier New"/>
                          <a:sym typeface="Courier New"/>
                        </a:rPr>
                        <a:t>recall</a:t>
                      </a:r>
                      <a:endParaRPr sz="1200">
                        <a:solidFill>
                          <a:srgbClr val="434343"/>
                        </a:solidFill>
                      </a:endParaRPr>
                    </a:p>
                  </a:txBody>
                  <a:tcPr marL="91425" marR="91425" marT="91425" marB="91425">
                    <a:lnL w="9525" cap="flat" cmpd="sng">
                      <a:solidFill>
                        <a:srgbClr val="980000"/>
                      </a:solidFill>
                      <a:prstDash val="solid"/>
                      <a:round/>
                      <a:headEnd type="none" w="sm" len="sm"/>
                      <a:tailEnd type="none" w="sm" len="sm"/>
                    </a:lnL>
                    <a:lnR w="9525" cap="flat" cmpd="sng">
                      <a:solidFill>
                        <a:srgbClr val="980000"/>
                      </a:solidFill>
                      <a:prstDash val="solid"/>
                      <a:round/>
                      <a:headEnd type="none" w="sm" len="sm"/>
                      <a:tailEnd type="none" w="sm" len="sm"/>
                    </a:lnR>
                    <a:lnT w="9525" cap="flat" cmpd="sng">
                      <a:solidFill>
                        <a:srgbClr val="980000"/>
                      </a:solidFill>
                      <a:prstDash val="solid"/>
                      <a:round/>
                      <a:headEnd type="none" w="sm" len="sm"/>
                      <a:tailEnd type="none" w="sm" len="sm"/>
                    </a:lnT>
                    <a:lnB w="9525" cap="flat" cmpd="sng">
                      <a:solidFill>
                        <a:srgbClr val="980000"/>
                      </a:solidFill>
                      <a:prstDash val="solid"/>
                      <a:round/>
                      <a:headEnd type="none" w="sm" len="sm"/>
                      <a:tailEnd type="none" w="sm" len="sm"/>
                    </a:lnB>
                    <a:solidFill>
                      <a:srgbClr val="A5B7C6"/>
                    </a:solidFill>
                  </a:tcPr>
                </a:tc>
                <a:tc>
                  <a:txBody>
                    <a:bodyPr/>
                    <a:lstStyle/>
                    <a:p>
                      <a:pPr marL="0" lvl="0" indent="0" algn="l" rtl="0">
                        <a:spcBef>
                          <a:spcPts val="0"/>
                        </a:spcBef>
                        <a:spcAft>
                          <a:spcPts val="0"/>
                        </a:spcAft>
                        <a:buClr>
                          <a:schemeClr val="dk1"/>
                        </a:buClr>
                        <a:buSzPts val="1100"/>
                        <a:buFont typeface="Arial"/>
                        <a:buNone/>
                      </a:pPr>
                      <a:r>
                        <a:rPr lang="es" sz="850">
                          <a:solidFill>
                            <a:srgbClr val="434343"/>
                          </a:solidFill>
                          <a:latin typeface="Courier New"/>
                          <a:ea typeface="Courier New"/>
                          <a:cs typeface="Courier New"/>
                          <a:sym typeface="Courier New"/>
                        </a:rPr>
                        <a:t>f1-score</a:t>
                      </a:r>
                      <a:endParaRPr sz="1200">
                        <a:solidFill>
                          <a:srgbClr val="434343"/>
                        </a:solidFill>
                      </a:endParaRPr>
                    </a:p>
                  </a:txBody>
                  <a:tcPr marL="91425" marR="91425" marT="91425" marB="91425">
                    <a:lnL w="9525" cap="flat" cmpd="sng">
                      <a:solidFill>
                        <a:srgbClr val="980000"/>
                      </a:solidFill>
                      <a:prstDash val="solid"/>
                      <a:round/>
                      <a:headEnd type="none" w="sm" len="sm"/>
                      <a:tailEnd type="none" w="sm" len="sm"/>
                    </a:lnL>
                    <a:lnR w="9525" cap="flat" cmpd="sng">
                      <a:solidFill>
                        <a:srgbClr val="980000"/>
                      </a:solidFill>
                      <a:prstDash val="solid"/>
                      <a:round/>
                      <a:headEnd type="none" w="sm" len="sm"/>
                      <a:tailEnd type="none" w="sm" len="sm"/>
                    </a:lnR>
                    <a:lnT w="9525" cap="flat" cmpd="sng">
                      <a:solidFill>
                        <a:srgbClr val="980000"/>
                      </a:solidFill>
                      <a:prstDash val="solid"/>
                      <a:round/>
                      <a:headEnd type="none" w="sm" len="sm"/>
                      <a:tailEnd type="none" w="sm" len="sm"/>
                    </a:lnT>
                    <a:lnB w="9525" cap="flat" cmpd="sng">
                      <a:solidFill>
                        <a:srgbClr val="980000"/>
                      </a:solidFill>
                      <a:prstDash val="solid"/>
                      <a:round/>
                      <a:headEnd type="none" w="sm" len="sm"/>
                      <a:tailEnd type="none" w="sm" len="sm"/>
                    </a:lnB>
                    <a:solidFill>
                      <a:srgbClr val="A5B7C6"/>
                    </a:solidFill>
                  </a:tcPr>
                </a:tc>
                <a:tc>
                  <a:txBody>
                    <a:bodyPr/>
                    <a:lstStyle/>
                    <a:p>
                      <a:pPr marL="0" lvl="0" indent="0" algn="l" rtl="0">
                        <a:spcBef>
                          <a:spcPts val="0"/>
                        </a:spcBef>
                        <a:spcAft>
                          <a:spcPts val="0"/>
                        </a:spcAft>
                        <a:buClr>
                          <a:schemeClr val="dk1"/>
                        </a:buClr>
                        <a:buSzPts val="1100"/>
                        <a:buFont typeface="Arial"/>
                        <a:buNone/>
                      </a:pPr>
                      <a:r>
                        <a:rPr lang="es" sz="850">
                          <a:solidFill>
                            <a:srgbClr val="434343"/>
                          </a:solidFill>
                          <a:latin typeface="Courier New"/>
                          <a:ea typeface="Courier New"/>
                          <a:cs typeface="Courier New"/>
                          <a:sym typeface="Courier New"/>
                        </a:rPr>
                        <a:t>support</a:t>
                      </a:r>
                      <a:endParaRPr sz="1200">
                        <a:solidFill>
                          <a:srgbClr val="434343"/>
                        </a:solidFill>
                      </a:endParaRPr>
                    </a:p>
                    <a:p>
                      <a:pPr marL="0" lvl="0" indent="0" algn="l" rtl="0">
                        <a:spcBef>
                          <a:spcPts val="0"/>
                        </a:spcBef>
                        <a:spcAft>
                          <a:spcPts val="0"/>
                        </a:spcAft>
                        <a:buNone/>
                      </a:pPr>
                      <a:endParaRPr sz="1200">
                        <a:solidFill>
                          <a:srgbClr val="434343"/>
                        </a:solidFill>
                      </a:endParaRPr>
                    </a:p>
                  </a:txBody>
                  <a:tcPr marL="91425" marR="91425" marT="91425" marB="91425">
                    <a:lnL w="9525" cap="flat" cmpd="sng">
                      <a:solidFill>
                        <a:srgbClr val="980000"/>
                      </a:solidFill>
                      <a:prstDash val="solid"/>
                      <a:round/>
                      <a:headEnd type="none" w="sm" len="sm"/>
                      <a:tailEnd type="none" w="sm" len="sm"/>
                    </a:lnL>
                    <a:lnR w="9525" cap="flat" cmpd="sng">
                      <a:solidFill>
                        <a:srgbClr val="980000"/>
                      </a:solidFill>
                      <a:prstDash val="solid"/>
                      <a:round/>
                      <a:headEnd type="none" w="sm" len="sm"/>
                      <a:tailEnd type="none" w="sm" len="sm"/>
                    </a:lnR>
                    <a:lnT w="9525" cap="flat" cmpd="sng">
                      <a:solidFill>
                        <a:srgbClr val="980000"/>
                      </a:solidFill>
                      <a:prstDash val="solid"/>
                      <a:round/>
                      <a:headEnd type="none" w="sm" len="sm"/>
                      <a:tailEnd type="none" w="sm" len="sm"/>
                    </a:lnT>
                    <a:lnB w="9525" cap="flat" cmpd="sng">
                      <a:solidFill>
                        <a:srgbClr val="980000"/>
                      </a:solidFill>
                      <a:prstDash val="solid"/>
                      <a:round/>
                      <a:headEnd type="none" w="sm" len="sm"/>
                      <a:tailEnd type="none" w="sm" len="sm"/>
                    </a:lnB>
                    <a:solidFill>
                      <a:srgbClr val="A5B7C6"/>
                    </a:solidFill>
                  </a:tcPr>
                </a:tc>
                <a:extLst>
                  <a:ext uri="{0D108BD9-81ED-4DB2-BD59-A6C34878D82A}">
                    <a16:rowId xmlns:a16="http://schemas.microsoft.com/office/drawing/2014/main" val="10000"/>
                  </a:ext>
                </a:extLst>
              </a:tr>
              <a:tr h="368925">
                <a:tc>
                  <a:txBody>
                    <a:bodyPr/>
                    <a:lstStyle/>
                    <a:p>
                      <a:pPr marL="0" lvl="0" indent="0" algn="l" rtl="0">
                        <a:spcBef>
                          <a:spcPts val="0"/>
                        </a:spcBef>
                        <a:spcAft>
                          <a:spcPts val="0"/>
                        </a:spcAft>
                        <a:buNone/>
                      </a:pPr>
                      <a:r>
                        <a:rPr lang="es" sz="1200">
                          <a:solidFill>
                            <a:srgbClr val="434343"/>
                          </a:solidFill>
                        </a:rPr>
                        <a:t>0</a:t>
                      </a:r>
                      <a:endParaRPr sz="1200">
                        <a:solidFill>
                          <a:srgbClr val="434343"/>
                        </a:solidFill>
                      </a:endParaRPr>
                    </a:p>
                  </a:txBody>
                  <a:tcPr marL="91425" marR="91425" marT="91425" marB="91425">
                    <a:lnL w="9525" cap="flat" cmpd="sng">
                      <a:solidFill>
                        <a:srgbClr val="980000"/>
                      </a:solidFill>
                      <a:prstDash val="solid"/>
                      <a:round/>
                      <a:headEnd type="none" w="sm" len="sm"/>
                      <a:tailEnd type="none" w="sm" len="sm"/>
                    </a:lnL>
                    <a:lnR w="9525" cap="flat" cmpd="sng">
                      <a:solidFill>
                        <a:srgbClr val="980000"/>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980000"/>
                      </a:solidFill>
                      <a:prstDash val="solid"/>
                      <a:round/>
                      <a:headEnd type="none" w="sm" len="sm"/>
                      <a:tailEnd type="none" w="sm" len="sm"/>
                    </a:lnB>
                    <a:solidFill>
                      <a:srgbClr val="A5B7C6"/>
                    </a:solidFill>
                  </a:tcPr>
                </a:tc>
                <a:tc>
                  <a:txBody>
                    <a:bodyPr/>
                    <a:lstStyle/>
                    <a:p>
                      <a:pPr marL="0" lvl="0" indent="0" algn="l" rtl="0">
                        <a:spcBef>
                          <a:spcPts val="0"/>
                        </a:spcBef>
                        <a:spcAft>
                          <a:spcPts val="0"/>
                        </a:spcAft>
                        <a:buClr>
                          <a:schemeClr val="dk1"/>
                        </a:buClr>
                        <a:buSzPts val="1100"/>
                        <a:buFont typeface="Arial"/>
                        <a:buNone/>
                      </a:pPr>
                      <a:r>
                        <a:rPr lang="es" sz="850">
                          <a:solidFill>
                            <a:srgbClr val="434343"/>
                          </a:solidFill>
                          <a:latin typeface="Courier New"/>
                          <a:ea typeface="Courier New"/>
                          <a:cs typeface="Courier New"/>
                          <a:sym typeface="Courier New"/>
                        </a:rPr>
                        <a:t>0.81</a:t>
                      </a:r>
                      <a:endParaRPr sz="1200">
                        <a:solidFill>
                          <a:srgbClr val="434343"/>
                        </a:solidFill>
                      </a:endParaRPr>
                    </a:p>
                  </a:txBody>
                  <a:tcPr marL="91425" marR="91425" marT="91425" marB="91425">
                    <a:lnL w="9525" cap="flat" cmpd="sng">
                      <a:solidFill>
                        <a:srgbClr val="980000"/>
                      </a:solidFill>
                      <a:prstDash val="solid"/>
                      <a:round/>
                      <a:headEnd type="none" w="sm" len="sm"/>
                      <a:tailEnd type="none" w="sm" len="sm"/>
                    </a:lnL>
                    <a:lnR w="9525" cap="flat" cmpd="sng">
                      <a:solidFill>
                        <a:srgbClr val="980000"/>
                      </a:solidFill>
                      <a:prstDash val="solid"/>
                      <a:round/>
                      <a:headEnd type="none" w="sm" len="sm"/>
                      <a:tailEnd type="none" w="sm" len="sm"/>
                    </a:lnR>
                    <a:lnT w="9525" cap="flat" cmpd="sng">
                      <a:solidFill>
                        <a:srgbClr val="980000"/>
                      </a:solidFill>
                      <a:prstDash val="solid"/>
                      <a:round/>
                      <a:headEnd type="none" w="sm" len="sm"/>
                      <a:tailEnd type="none" w="sm" len="sm"/>
                    </a:lnT>
                    <a:lnB w="9525" cap="flat" cmpd="sng">
                      <a:solidFill>
                        <a:srgbClr val="980000"/>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s" sz="850">
                          <a:solidFill>
                            <a:srgbClr val="434343"/>
                          </a:solidFill>
                          <a:latin typeface="Courier New"/>
                          <a:ea typeface="Courier New"/>
                          <a:cs typeface="Courier New"/>
                          <a:sym typeface="Courier New"/>
                        </a:rPr>
                        <a:t>0.93</a:t>
                      </a:r>
                      <a:endParaRPr sz="1200">
                        <a:solidFill>
                          <a:srgbClr val="434343"/>
                        </a:solidFill>
                      </a:endParaRPr>
                    </a:p>
                  </a:txBody>
                  <a:tcPr marL="91425" marR="91425" marT="91425" marB="91425">
                    <a:lnL w="9525" cap="flat" cmpd="sng">
                      <a:solidFill>
                        <a:srgbClr val="980000"/>
                      </a:solidFill>
                      <a:prstDash val="solid"/>
                      <a:round/>
                      <a:headEnd type="none" w="sm" len="sm"/>
                      <a:tailEnd type="none" w="sm" len="sm"/>
                    </a:lnL>
                    <a:lnR w="9525" cap="flat" cmpd="sng">
                      <a:solidFill>
                        <a:srgbClr val="980000"/>
                      </a:solidFill>
                      <a:prstDash val="solid"/>
                      <a:round/>
                      <a:headEnd type="none" w="sm" len="sm"/>
                      <a:tailEnd type="none" w="sm" len="sm"/>
                    </a:lnR>
                    <a:lnT w="9525" cap="flat" cmpd="sng">
                      <a:solidFill>
                        <a:srgbClr val="980000"/>
                      </a:solidFill>
                      <a:prstDash val="solid"/>
                      <a:round/>
                      <a:headEnd type="none" w="sm" len="sm"/>
                      <a:tailEnd type="none" w="sm" len="sm"/>
                    </a:lnT>
                    <a:lnB w="9525" cap="flat" cmpd="sng">
                      <a:solidFill>
                        <a:srgbClr val="980000"/>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s" sz="850">
                          <a:solidFill>
                            <a:srgbClr val="434343"/>
                          </a:solidFill>
                          <a:latin typeface="Courier New"/>
                          <a:ea typeface="Courier New"/>
                          <a:cs typeface="Courier New"/>
                          <a:sym typeface="Courier New"/>
                        </a:rPr>
                        <a:t>0.86</a:t>
                      </a:r>
                      <a:endParaRPr sz="1200">
                        <a:solidFill>
                          <a:srgbClr val="434343"/>
                        </a:solidFill>
                      </a:endParaRPr>
                    </a:p>
                  </a:txBody>
                  <a:tcPr marL="91425" marR="91425" marT="91425" marB="91425">
                    <a:lnL w="9525" cap="flat" cmpd="sng">
                      <a:solidFill>
                        <a:srgbClr val="980000"/>
                      </a:solidFill>
                      <a:prstDash val="solid"/>
                      <a:round/>
                      <a:headEnd type="none" w="sm" len="sm"/>
                      <a:tailEnd type="none" w="sm" len="sm"/>
                    </a:lnL>
                    <a:lnR w="9525" cap="flat" cmpd="sng">
                      <a:solidFill>
                        <a:srgbClr val="980000"/>
                      </a:solidFill>
                      <a:prstDash val="solid"/>
                      <a:round/>
                      <a:headEnd type="none" w="sm" len="sm"/>
                      <a:tailEnd type="none" w="sm" len="sm"/>
                    </a:lnR>
                    <a:lnT w="9525" cap="flat" cmpd="sng">
                      <a:solidFill>
                        <a:srgbClr val="980000"/>
                      </a:solidFill>
                      <a:prstDash val="solid"/>
                      <a:round/>
                      <a:headEnd type="none" w="sm" len="sm"/>
                      <a:tailEnd type="none" w="sm" len="sm"/>
                    </a:lnT>
                    <a:lnB w="9525" cap="flat" cmpd="sng">
                      <a:solidFill>
                        <a:srgbClr val="980000"/>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s" sz="850">
                          <a:solidFill>
                            <a:srgbClr val="434343"/>
                          </a:solidFill>
                          <a:latin typeface="Courier New"/>
                          <a:ea typeface="Courier New"/>
                          <a:cs typeface="Courier New"/>
                          <a:sym typeface="Courier New"/>
                        </a:rPr>
                        <a:t>15130</a:t>
                      </a:r>
                      <a:endParaRPr sz="1200">
                        <a:solidFill>
                          <a:srgbClr val="434343"/>
                        </a:solidFill>
                      </a:endParaRPr>
                    </a:p>
                    <a:p>
                      <a:pPr marL="0" lvl="0" indent="0" algn="l" rtl="0">
                        <a:spcBef>
                          <a:spcPts val="0"/>
                        </a:spcBef>
                        <a:spcAft>
                          <a:spcPts val="0"/>
                        </a:spcAft>
                        <a:buNone/>
                      </a:pPr>
                      <a:endParaRPr sz="1200">
                        <a:solidFill>
                          <a:srgbClr val="434343"/>
                        </a:solidFill>
                      </a:endParaRPr>
                    </a:p>
                  </a:txBody>
                  <a:tcPr marL="91425" marR="91425" marT="91425" marB="91425">
                    <a:lnL w="9525" cap="flat" cmpd="sng">
                      <a:solidFill>
                        <a:srgbClr val="980000"/>
                      </a:solidFill>
                      <a:prstDash val="solid"/>
                      <a:round/>
                      <a:headEnd type="none" w="sm" len="sm"/>
                      <a:tailEnd type="none" w="sm" len="sm"/>
                    </a:lnL>
                    <a:lnR w="9525" cap="flat" cmpd="sng">
                      <a:solidFill>
                        <a:srgbClr val="980000"/>
                      </a:solidFill>
                      <a:prstDash val="solid"/>
                      <a:round/>
                      <a:headEnd type="none" w="sm" len="sm"/>
                      <a:tailEnd type="none" w="sm" len="sm"/>
                    </a:lnR>
                    <a:lnT w="9525" cap="flat" cmpd="sng">
                      <a:solidFill>
                        <a:srgbClr val="980000"/>
                      </a:solidFill>
                      <a:prstDash val="solid"/>
                      <a:round/>
                      <a:headEnd type="none" w="sm" len="sm"/>
                      <a:tailEnd type="none" w="sm" len="sm"/>
                    </a:lnT>
                    <a:lnB w="9525" cap="flat" cmpd="sng">
                      <a:solidFill>
                        <a:srgbClr val="980000"/>
                      </a:solidFill>
                      <a:prstDash val="solid"/>
                      <a:round/>
                      <a:headEnd type="none" w="sm" len="sm"/>
                      <a:tailEnd type="none" w="sm" len="sm"/>
                    </a:lnB>
                  </a:tcPr>
                </a:tc>
                <a:extLst>
                  <a:ext uri="{0D108BD9-81ED-4DB2-BD59-A6C34878D82A}">
                    <a16:rowId xmlns:a16="http://schemas.microsoft.com/office/drawing/2014/main" val="10001"/>
                  </a:ext>
                </a:extLst>
              </a:tr>
              <a:tr h="368925">
                <a:tc>
                  <a:txBody>
                    <a:bodyPr/>
                    <a:lstStyle/>
                    <a:p>
                      <a:pPr marL="0" lvl="0" indent="0" algn="l" rtl="0">
                        <a:spcBef>
                          <a:spcPts val="0"/>
                        </a:spcBef>
                        <a:spcAft>
                          <a:spcPts val="0"/>
                        </a:spcAft>
                        <a:buNone/>
                      </a:pPr>
                      <a:r>
                        <a:rPr lang="es" sz="1100">
                          <a:solidFill>
                            <a:srgbClr val="434343"/>
                          </a:solidFill>
                        </a:rPr>
                        <a:t>1</a:t>
                      </a:r>
                      <a:endParaRPr sz="1100">
                        <a:solidFill>
                          <a:srgbClr val="434343"/>
                        </a:solidFill>
                      </a:endParaRPr>
                    </a:p>
                  </a:txBody>
                  <a:tcPr marL="91425" marR="91425" marT="91425" marB="91425">
                    <a:lnL w="9525" cap="flat" cmpd="sng">
                      <a:solidFill>
                        <a:srgbClr val="980000"/>
                      </a:solidFill>
                      <a:prstDash val="solid"/>
                      <a:round/>
                      <a:headEnd type="none" w="sm" len="sm"/>
                      <a:tailEnd type="none" w="sm" len="sm"/>
                    </a:lnL>
                    <a:lnR w="9525" cap="flat" cmpd="sng">
                      <a:solidFill>
                        <a:srgbClr val="980000"/>
                      </a:solidFill>
                      <a:prstDash val="solid"/>
                      <a:round/>
                      <a:headEnd type="none" w="sm" len="sm"/>
                      <a:tailEnd type="none" w="sm" len="sm"/>
                    </a:lnR>
                    <a:lnT w="9525" cap="flat" cmpd="sng">
                      <a:solidFill>
                        <a:srgbClr val="980000"/>
                      </a:solidFill>
                      <a:prstDash val="solid"/>
                      <a:round/>
                      <a:headEnd type="none" w="sm" len="sm"/>
                      <a:tailEnd type="none" w="sm" len="sm"/>
                    </a:lnT>
                    <a:lnB w="9525" cap="flat" cmpd="sng">
                      <a:solidFill>
                        <a:srgbClr val="980000"/>
                      </a:solidFill>
                      <a:prstDash val="solid"/>
                      <a:round/>
                      <a:headEnd type="none" w="sm" len="sm"/>
                      <a:tailEnd type="none" w="sm" len="sm"/>
                    </a:lnB>
                    <a:solidFill>
                      <a:srgbClr val="A5B7C6"/>
                    </a:solidFill>
                  </a:tcPr>
                </a:tc>
                <a:tc>
                  <a:txBody>
                    <a:bodyPr/>
                    <a:lstStyle/>
                    <a:p>
                      <a:pPr marL="0" lvl="0" indent="0" algn="l" rtl="0">
                        <a:spcBef>
                          <a:spcPts val="0"/>
                        </a:spcBef>
                        <a:spcAft>
                          <a:spcPts val="0"/>
                        </a:spcAft>
                        <a:buClr>
                          <a:schemeClr val="dk1"/>
                        </a:buClr>
                        <a:buSzPts val="1100"/>
                        <a:buFont typeface="Arial"/>
                        <a:buNone/>
                      </a:pPr>
                      <a:r>
                        <a:rPr lang="es" sz="850">
                          <a:solidFill>
                            <a:srgbClr val="434343"/>
                          </a:solidFill>
                          <a:latin typeface="Courier New"/>
                          <a:ea typeface="Courier New"/>
                          <a:cs typeface="Courier New"/>
                          <a:sym typeface="Courier New"/>
                        </a:rPr>
                        <a:t>0.83</a:t>
                      </a:r>
                      <a:endParaRPr sz="1200">
                        <a:solidFill>
                          <a:srgbClr val="434343"/>
                        </a:solidFill>
                      </a:endParaRPr>
                    </a:p>
                  </a:txBody>
                  <a:tcPr marL="91425" marR="91425" marT="91425" marB="91425">
                    <a:lnL w="9525" cap="flat" cmpd="sng">
                      <a:solidFill>
                        <a:srgbClr val="980000"/>
                      </a:solidFill>
                      <a:prstDash val="solid"/>
                      <a:round/>
                      <a:headEnd type="none" w="sm" len="sm"/>
                      <a:tailEnd type="none" w="sm" len="sm"/>
                    </a:lnL>
                    <a:lnR w="9525" cap="flat" cmpd="sng">
                      <a:solidFill>
                        <a:srgbClr val="980000"/>
                      </a:solidFill>
                      <a:prstDash val="solid"/>
                      <a:round/>
                      <a:headEnd type="none" w="sm" len="sm"/>
                      <a:tailEnd type="none" w="sm" len="sm"/>
                    </a:lnR>
                    <a:lnT w="9525" cap="flat" cmpd="sng">
                      <a:solidFill>
                        <a:srgbClr val="980000"/>
                      </a:solidFill>
                      <a:prstDash val="solid"/>
                      <a:round/>
                      <a:headEnd type="none" w="sm" len="sm"/>
                      <a:tailEnd type="none" w="sm" len="sm"/>
                    </a:lnT>
                    <a:lnB w="9525" cap="flat" cmpd="sng">
                      <a:solidFill>
                        <a:srgbClr val="980000"/>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s" sz="850">
                          <a:solidFill>
                            <a:srgbClr val="434343"/>
                          </a:solidFill>
                          <a:latin typeface="Courier New"/>
                          <a:ea typeface="Courier New"/>
                          <a:cs typeface="Courier New"/>
                          <a:sym typeface="Courier New"/>
                        </a:rPr>
                        <a:t>0.62</a:t>
                      </a:r>
                      <a:endParaRPr sz="1200">
                        <a:solidFill>
                          <a:srgbClr val="434343"/>
                        </a:solidFill>
                      </a:endParaRPr>
                    </a:p>
                  </a:txBody>
                  <a:tcPr marL="91425" marR="91425" marT="91425" marB="91425">
                    <a:lnL w="9525" cap="flat" cmpd="sng">
                      <a:solidFill>
                        <a:srgbClr val="980000"/>
                      </a:solidFill>
                      <a:prstDash val="solid"/>
                      <a:round/>
                      <a:headEnd type="none" w="sm" len="sm"/>
                      <a:tailEnd type="none" w="sm" len="sm"/>
                    </a:lnL>
                    <a:lnR w="9525" cap="flat" cmpd="sng">
                      <a:solidFill>
                        <a:srgbClr val="980000"/>
                      </a:solidFill>
                      <a:prstDash val="solid"/>
                      <a:round/>
                      <a:headEnd type="none" w="sm" len="sm"/>
                      <a:tailEnd type="none" w="sm" len="sm"/>
                    </a:lnR>
                    <a:lnT w="9525" cap="flat" cmpd="sng">
                      <a:solidFill>
                        <a:srgbClr val="980000"/>
                      </a:solidFill>
                      <a:prstDash val="solid"/>
                      <a:round/>
                      <a:headEnd type="none" w="sm" len="sm"/>
                      <a:tailEnd type="none" w="sm" len="sm"/>
                    </a:lnT>
                    <a:lnB w="9525" cap="flat" cmpd="sng">
                      <a:solidFill>
                        <a:srgbClr val="980000"/>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s" sz="850">
                          <a:solidFill>
                            <a:srgbClr val="434343"/>
                          </a:solidFill>
                          <a:latin typeface="Courier New"/>
                          <a:ea typeface="Courier New"/>
                          <a:cs typeface="Courier New"/>
                          <a:sym typeface="Courier New"/>
                        </a:rPr>
                        <a:t>0.71</a:t>
                      </a:r>
                      <a:endParaRPr sz="1200">
                        <a:solidFill>
                          <a:srgbClr val="434343"/>
                        </a:solidFill>
                      </a:endParaRPr>
                    </a:p>
                    <a:p>
                      <a:pPr marL="0" lvl="0" indent="0" algn="l" rtl="0">
                        <a:spcBef>
                          <a:spcPts val="0"/>
                        </a:spcBef>
                        <a:spcAft>
                          <a:spcPts val="0"/>
                        </a:spcAft>
                        <a:buNone/>
                      </a:pPr>
                      <a:endParaRPr sz="1200">
                        <a:solidFill>
                          <a:srgbClr val="434343"/>
                        </a:solidFill>
                      </a:endParaRPr>
                    </a:p>
                  </a:txBody>
                  <a:tcPr marL="91425" marR="91425" marT="91425" marB="91425">
                    <a:lnL w="9525" cap="flat" cmpd="sng">
                      <a:solidFill>
                        <a:srgbClr val="980000"/>
                      </a:solidFill>
                      <a:prstDash val="solid"/>
                      <a:round/>
                      <a:headEnd type="none" w="sm" len="sm"/>
                      <a:tailEnd type="none" w="sm" len="sm"/>
                    </a:lnL>
                    <a:lnR w="9525" cap="flat" cmpd="sng">
                      <a:solidFill>
                        <a:srgbClr val="980000"/>
                      </a:solidFill>
                      <a:prstDash val="solid"/>
                      <a:round/>
                      <a:headEnd type="none" w="sm" len="sm"/>
                      <a:tailEnd type="none" w="sm" len="sm"/>
                    </a:lnR>
                    <a:lnT w="9525" cap="flat" cmpd="sng">
                      <a:solidFill>
                        <a:srgbClr val="980000"/>
                      </a:solidFill>
                      <a:prstDash val="solid"/>
                      <a:round/>
                      <a:headEnd type="none" w="sm" len="sm"/>
                      <a:tailEnd type="none" w="sm" len="sm"/>
                    </a:lnT>
                    <a:lnB w="9525" cap="flat" cmpd="sng">
                      <a:solidFill>
                        <a:srgbClr val="980000"/>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s" sz="850">
                          <a:solidFill>
                            <a:srgbClr val="434343"/>
                          </a:solidFill>
                          <a:latin typeface="Courier New"/>
                          <a:ea typeface="Courier New"/>
                          <a:cs typeface="Courier New"/>
                          <a:sym typeface="Courier New"/>
                        </a:rPr>
                        <a:t>8748</a:t>
                      </a:r>
                      <a:endParaRPr sz="1200">
                        <a:solidFill>
                          <a:srgbClr val="434343"/>
                        </a:solidFill>
                      </a:endParaRPr>
                    </a:p>
                  </a:txBody>
                  <a:tcPr marL="91425" marR="91425" marT="91425" marB="91425">
                    <a:lnL w="9525" cap="flat" cmpd="sng">
                      <a:solidFill>
                        <a:srgbClr val="980000"/>
                      </a:solidFill>
                      <a:prstDash val="solid"/>
                      <a:round/>
                      <a:headEnd type="none" w="sm" len="sm"/>
                      <a:tailEnd type="none" w="sm" len="sm"/>
                    </a:lnL>
                    <a:lnR w="9525" cap="flat" cmpd="sng">
                      <a:solidFill>
                        <a:srgbClr val="980000"/>
                      </a:solidFill>
                      <a:prstDash val="solid"/>
                      <a:round/>
                      <a:headEnd type="none" w="sm" len="sm"/>
                      <a:tailEnd type="none" w="sm" len="sm"/>
                    </a:lnR>
                    <a:lnT w="9525" cap="flat" cmpd="sng">
                      <a:solidFill>
                        <a:srgbClr val="980000"/>
                      </a:solidFill>
                      <a:prstDash val="solid"/>
                      <a:round/>
                      <a:headEnd type="none" w="sm" len="sm"/>
                      <a:tailEnd type="none" w="sm" len="sm"/>
                    </a:lnT>
                    <a:lnB w="9525" cap="flat" cmpd="sng">
                      <a:solidFill>
                        <a:srgbClr val="980000"/>
                      </a:solidFill>
                      <a:prstDash val="solid"/>
                      <a:round/>
                      <a:headEnd type="none" w="sm" len="sm"/>
                      <a:tailEnd type="none" w="sm" len="sm"/>
                    </a:lnB>
                  </a:tcPr>
                </a:tc>
                <a:extLst>
                  <a:ext uri="{0D108BD9-81ED-4DB2-BD59-A6C34878D82A}">
                    <a16:rowId xmlns:a16="http://schemas.microsoft.com/office/drawing/2014/main" val="10002"/>
                  </a:ext>
                </a:extLst>
              </a:tr>
              <a:tr h="368925">
                <a:tc>
                  <a:txBody>
                    <a:bodyPr/>
                    <a:lstStyle/>
                    <a:p>
                      <a:pPr marL="0" lvl="0" indent="0" algn="l" rtl="0">
                        <a:spcBef>
                          <a:spcPts val="0"/>
                        </a:spcBef>
                        <a:spcAft>
                          <a:spcPts val="0"/>
                        </a:spcAft>
                        <a:buClr>
                          <a:schemeClr val="dk1"/>
                        </a:buClr>
                        <a:buSzPts val="1100"/>
                        <a:buFont typeface="Arial"/>
                        <a:buNone/>
                      </a:pPr>
                      <a:r>
                        <a:rPr lang="es" sz="850">
                          <a:solidFill>
                            <a:srgbClr val="434343"/>
                          </a:solidFill>
                          <a:latin typeface="Courier New"/>
                          <a:ea typeface="Courier New"/>
                          <a:cs typeface="Courier New"/>
                          <a:sym typeface="Courier New"/>
                        </a:rPr>
                        <a:t>accuracy</a:t>
                      </a:r>
                      <a:endParaRPr sz="1200">
                        <a:solidFill>
                          <a:srgbClr val="434343"/>
                        </a:solidFill>
                      </a:endParaRPr>
                    </a:p>
                  </a:txBody>
                  <a:tcPr marL="91425" marR="91425" marT="91425" marB="91425">
                    <a:lnL w="9525" cap="flat" cmpd="sng">
                      <a:solidFill>
                        <a:srgbClr val="980000"/>
                      </a:solidFill>
                      <a:prstDash val="solid"/>
                      <a:round/>
                      <a:headEnd type="none" w="sm" len="sm"/>
                      <a:tailEnd type="none" w="sm" len="sm"/>
                    </a:lnL>
                    <a:lnR w="9525" cap="flat" cmpd="sng">
                      <a:solidFill>
                        <a:srgbClr val="980000"/>
                      </a:solidFill>
                      <a:prstDash val="solid"/>
                      <a:round/>
                      <a:headEnd type="none" w="sm" len="sm"/>
                      <a:tailEnd type="none" w="sm" len="sm"/>
                    </a:lnR>
                    <a:lnT w="9525" cap="flat" cmpd="sng">
                      <a:solidFill>
                        <a:srgbClr val="980000"/>
                      </a:solidFill>
                      <a:prstDash val="solid"/>
                      <a:round/>
                      <a:headEnd type="none" w="sm" len="sm"/>
                      <a:tailEnd type="none" w="sm" len="sm"/>
                    </a:lnT>
                    <a:lnB w="9525" cap="flat" cmpd="sng">
                      <a:solidFill>
                        <a:srgbClr val="980000"/>
                      </a:solidFill>
                      <a:prstDash val="solid"/>
                      <a:round/>
                      <a:headEnd type="none" w="sm" len="sm"/>
                      <a:tailEnd type="none" w="sm" len="sm"/>
                    </a:lnB>
                    <a:solidFill>
                      <a:srgbClr val="A5B7C6"/>
                    </a:solidFill>
                  </a:tcPr>
                </a:tc>
                <a:tc>
                  <a:txBody>
                    <a:bodyPr/>
                    <a:lstStyle/>
                    <a:p>
                      <a:pPr marL="0" lvl="0" indent="0" algn="l" rtl="0">
                        <a:spcBef>
                          <a:spcPts val="0"/>
                        </a:spcBef>
                        <a:spcAft>
                          <a:spcPts val="0"/>
                        </a:spcAft>
                        <a:buNone/>
                      </a:pPr>
                      <a:endParaRPr sz="1200">
                        <a:solidFill>
                          <a:srgbClr val="434343"/>
                        </a:solidFill>
                      </a:endParaRPr>
                    </a:p>
                  </a:txBody>
                  <a:tcPr marL="91425" marR="91425" marT="91425" marB="91425">
                    <a:lnL w="9525" cap="flat" cmpd="sng">
                      <a:solidFill>
                        <a:srgbClr val="980000"/>
                      </a:solidFill>
                      <a:prstDash val="solid"/>
                      <a:round/>
                      <a:headEnd type="none" w="sm" len="sm"/>
                      <a:tailEnd type="none" w="sm" len="sm"/>
                    </a:lnL>
                    <a:lnR w="9525" cap="flat" cmpd="sng">
                      <a:solidFill>
                        <a:srgbClr val="980000"/>
                      </a:solidFill>
                      <a:prstDash val="solid"/>
                      <a:round/>
                      <a:headEnd type="none" w="sm" len="sm"/>
                      <a:tailEnd type="none" w="sm" len="sm"/>
                    </a:lnR>
                    <a:lnT w="9525" cap="flat" cmpd="sng">
                      <a:solidFill>
                        <a:srgbClr val="980000"/>
                      </a:solidFill>
                      <a:prstDash val="solid"/>
                      <a:round/>
                      <a:headEnd type="none" w="sm" len="sm"/>
                      <a:tailEnd type="none" w="sm" len="sm"/>
                    </a:lnT>
                    <a:lnB w="9525" cap="flat" cmpd="sng">
                      <a:solidFill>
                        <a:srgbClr val="980000"/>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rgbClr val="434343"/>
                        </a:solidFill>
                      </a:endParaRPr>
                    </a:p>
                  </a:txBody>
                  <a:tcPr marL="91425" marR="91425" marT="91425" marB="91425">
                    <a:lnL w="9525" cap="flat" cmpd="sng">
                      <a:solidFill>
                        <a:srgbClr val="980000"/>
                      </a:solidFill>
                      <a:prstDash val="solid"/>
                      <a:round/>
                      <a:headEnd type="none" w="sm" len="sm"/>
                      <a:tailEnd type="none" w="sm" len="sm"/>
                    </a:lnL>
                    <a:lnR w="9525" cap="flat" cmpd="sng">
                      <a:solidFill>
                        <a:srgbClr val="980000"/>
                      </a:solidFill>
                      <a:prstDash val="solid"/>
                      <a:round/>
                      <a:headEnd type="none" w="sm" len="sm"/>
                      <a:tailEnd type="none" w="sm" len="sm"/>
                    </a:lnR>
                    <a:lnT w="9525" cap="flat" cmpd="sng">
                      <a:solidFill>
                        <a:srgbClr val="980000"/>
                      </a:solidFill>
                      <a:prstDash val="solid"/>
                      <a:round/>
                      <a:headEnd type="none" w="sm" len="sm"/>
                      <a:tailEnd type="none" w="sm" len="sm"/>
                    </a:lnT>
                    <a:lnB w="9525" cap="flat" cmpd="sng">
                      <a:solidFill>
                        <a:srgbClr val="980000"/>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s" sz="850">
                          <a:solidFill>
                            <a:srgbClr val="434343"/>
                          </a:solidFill>
                          <a:latin typeface="Courier New"/>
                          <a:ea typeface="Courier New"/>
                          <a:cs typeface="Courier New"/>
                          <a:sym typeface="Courier New"/>
                        </a:rPr>
                        <a:t>0.82</a:t>
                      </a:r>
                      <a:endParaRPr sz="1200">
                        <a:solidFill>
                          <a:srgbClr val="434343"/>
                        </a:solidFill>
                      </a:endParaRPr>
                    </a:p>
                    <a:p>
                      <a:pPr marL="0" lvl="0" indent="0" algn="l" rtl="0">
                        <a:spcBef>
                          <a:spcPts val="0"/>
                        </a:spcBef>
                        <a:spcAft>
                          <a:spcPts val="0"/>
                        </a:spcAft>
                        <a:buNone/>
                      </a:pPr>
                      <a:endParaRPr sz="1200">
                        <a:solidFill>
                          <a:srgbClr val="434343"/>
                        </a:solidFill>
                      </a:endParaRPr>
                    </a:p>
                  </a:txBody>
                  <a:tcPr marL="91425" marR="91425" marT="91425" marB="91425">
                    <a:lnL w="9525" cap="flat" cmpd="sng">
                      <a:solidFill>
                        <a:srgbClr val="980000"/>
                      </a:solidFill>
                      <a:prstDash val="solid"/>
                      <a:round/>
                      <a:headEnd type="none" w="sm" len="sm"/>
                      <a:tailEnd type="none" w="sm" len="sm"/>
                    </a:lnL>
                    <a:lnR w="9525" cap="flat" cmpd="sng">
                      <a:solidFill>
                        <a:srgbClr val="980000"/>
                      </a:solidFill>
                      <a:prstDash val="solid"/>
                      <a:round/>
                      <a:headEnd type="none" w="sm" len="sm"/>
                      <a:tailEnd type="none" w="sm" len="sm"/>
                    </a:lnR>
                    <a:lnT w="9525" cap="flat" cmpd="sng">
                      <a:solidFill>
                        <a:srgbClr val="980000"/>
                      </a:solidFill>
                      <a:prstDash val="solid"/>
                      <a:round/>
                      <a:headEnd type="none" w="sm" len="sm"/>
                      <a:tailEnd type="none" w="sm" len="sm"/>
                    </a:lnT>
                    <a:lnB w="9525" cap="flat" cmpd="sng">
                      <a:solidFill>
                        <a:srgbClr val="980000"/>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s" sz="850">
                          <a:solidFill>
                            <a:srgbClr val="434343"/>
                          </a:solidFill>
                          <a:latin typeface="Courier New"/>
                          <a:ea typeface="Courier New"/>
                          <a:cs typeface="Courier New"/>
                          <a:sym typeface="Courier New"/>
                        </a:rPr>
                        <a:t>23878</a:t>
                      </a:r>
                      <a:endParaRPr sz="1200">
                        <a:solidFill>
                          <a:srgbClr val="434343"/>
                        </a:solidFill>
                      </a:endParaRPr>
                    </a:p>
                    <a:p>
                      <a:pPr marL="0" lvl="0" indent="0" algn="l" rtl="0">
                        <a:spcBef>
                          <a:spcPts val="0"/>
                        </a:spcBef>
                        <a:spcAft>
                          <a:spcPts val="0"/>
                        </a:spcAft>
                        <a:buNone/>
                      </a:pPr>
                      <a:endParaRPr sz="1200">
                        <a:solidFill>
                          <a:srgbClr val="434343"/>
                        </a:solidFill>
                      </a:endParaRPr>
                    </a:p>
                  </a:txBody>
                  <a:tcPr marL="91425" marR="91425" marT="91425" marB="91425">
                    <a:lnL w="9525" cap="flat" cmpd="sng">
                      <a:solidFill>
                        <a:srgbClr val="980000"/>
                      </a:solidFill>
                      <a:prstDash val="solid"/>
                      <a:round/>
                      <a:headEnd type="none" w="sm" len="sm"/>
                      <a:tailEnd type="none" w="sm" len="sm"/>
                    </a:lnL>
                    <a:lnR w="9525" cap="flat" cmpd="sng">
                      <a:solidFill>
                        <a:srgbClr val="980000"/>
                      </a:solidFill>
                      <a:prstDash val="solid"/>
                      <a:round/>
                      <a:headEnd type="none" w="sm" len="sm"/>
                      <a:tailEnd type="none" w="sm" len="sm"/>
                    </a:lnR>
                    <a:lnT w="9525" cap="flat" cmpd="sng">
                      <a:solidFill>
                        <a:srgbClr val="980000"/>
                      </a:solidFill>
                      <a:prstDash val="solid"/>
                      <a:round/>
                      <a:headEnd type="none" w="sm" len="sm"/>
                      <a:tailEnd type="none" w="sm" len="sm"/>
                    </a:lnT>
                    <a:lnB w="9525" cap="flat" cmpd="sng">
                      <a:solidFill>
                        <a:srgbClr val="980000"/>
                      </a:solidFill>
                      <a:prstDash val="solid"/>
                      <a:round/>
                      <a:headEnd type="none" w="sm" len="sm"/>
                      <a:tailEnd type="none" w="sm" len="sm"/>
                    </a:lnB>
                  </a:tcPr>
                </a:tc>
                <a:extLst>
                  <a:ext uri="{0D108BD9-81ED-4DB2-BD59-A6C34878D82A}">
                    <a16:rowId xmlns:a16="http://schemas.microsoft.com/office/drawing/2014/main" val="10003"/>
                  </a:ext>
                </a:extLst>
              </a:tr>
              <a:tr h="368925">
                <a:tc>
                  <a:txBody>
                    <a:bodyPr/>
                    <a:lstStyle/>
                    <a:p>
                      <a:pPr marL="0" lvl="0" indent="0" algn="l" rtl="0">
                        <a:spcBef>
                          <a:spcPts val="0"/>
                        </a:spcBef>
                        <a:spcAft>
                          <a:spcPts val="0"/>
                        </a:spcAft>
                        <a:buClr>
                          <a:schemeClr val="dk1"/>
                        </a:buClr>
                        <a:buSzPts val="1100"/>
                        <a:buFont typeface="Arial"/>
                        <a:buNone/>
                      </a:pPr>
                      <a:r>
                        <a:rPr lang="es" sz="850">
                          <a:solidFill>
                            <a:srgbClr val="434343"/>
                          </a:solidFill>
                          <a:latin typeface="Courier New"/>
                          <a:ea typeface="Courier New"/>
                          <a:cs typeface="Courier New"/>
                          <a:sym typeface="Courier New"/>
                        </a:rPr>
                        <a:t>macro avg</a:t>
                      </a:r>
                      <a:endParaRPr sz="1200">
                        <a:solidFill>
                          <a:srgbClr val="434343"/>
                        </a:solidFill>
                      </a:endParaRPr>
                    </a:p>
                  </a:txBody>
                  <a:tcPr marL="91425" marR="91425" marT="91425" marB="91425">
                    <a:lnL w="9525" cap="flat" cmpd="sng">
                      <a:solidFill>
                        <a:srgbClr val="980000"/>
                      </a:solidFill>
                      <a:prstDash val="solid"/>
                      <a:round/>
                      <a:headEnd type="none" w="sm" len="sm"/>
                      <a:tailEnd type="none" w="sm" len="sm"/>
                    </a:lnL>
                    <a:lnR w="9525" cap="flat" cmpd="sng">
                      <a:solidFill>
                        <a:srgbClr val="980000"/>
                      </a:solidFill>
                      <a:prstDash val="solid"/>
                      <a:round/>
                      <a:headEnd type="none" w="sm" len="sm"/>
                      <a:tailEnd type="none" w="sm" len="sm"/>
                    </a:lnR>
                    <a:lnT w="9525" cap="flat" cmpd="sng">
                      <a:solidFill>
                        <a:srgbClr val="980000"/>
                      </a:solidFill>
                      <a:prstDash val="solid"/>
                      <a:round/>
                      <a:headEnd type="none" w="sm" len="sm"/>
                      <a:tailEnd type="none" w="sm" len="sm"/>
                    </a:lnT>
                    <a:lnB w="9525" cap="flat" cmpd="sng">
                      <a:solidFill>
                        <a:srgbClr val="980000"/>
                      </a:solidFill>
                      <a:prstDash val="solid"/>
                      <a:round/>
                      <a:headEnd type="none" w="sm" len="sm"/>
                      <a:tailEnd type="none" w="sm" len="sm"/>
                    </a:lnB>
                    <a:solidFill>
                      <a:srgbClr val="A5B7C6"/>
                    </a:solidFill>
                  </a:tcPr>
                </a:tc>
                <a:tc>
                  <a:txBody>
                    <a:bodyPr/>
                    <a:lstStyle/>
                    <a:p>
                      <a:pPr marL="0" lvl="0" indent="0" algn="l" rtl="0">
                        <a:spcBef>
                          <a:spcPts val="0"/>
                        </a:spcBef>
                        <a:spcAft>
                          <a:spcPts val="0"/>
                        </a:spcAft>
                        <a:buNone/>
                      </a:pPr>
                      <a:r>
                        <a:rPr lang="es" sz="850">
                          <a:solidFill>
                            <a:srgbClr val="434343"/>
                          </a:solidFill>
                          <a:latin typeface="Courier New"/>
                          <a:ea typeface="Courier New"/>
                          <a:cs typeface="Courier New"/>
                          <a:sym typeface="Courier New"/>
                        </a:rPr>
                        <a:t>0.82</a:t>
                      </a:r>
                      <a:endParaRPr sz="1200">
                        <a:solidFill>
                          <a:srgbClr val="434343"/>
                        </a:solidFill>
                      </a:endParaRPr>
                    </a:p>
                  </a:txBody>
                  <a:tcPr marL="91425" marR="91425" marT="91425" marB="91425">
                    <a:lnL w="9525" cap="flat" cmpd="sng">
                      <a:solidFill>
                        <a:srgbClr val="980000"/>
                      </a:solidFill>
                      <a:prstDash val="solid"/>
                      <a:round/>
                      <a:headEnd type="none" w="sm" len="sm"/>
                      <a:tailEnd type="none" w="sm" len="sm"/>
                    </a:lnL>
                    <a:lnR w="9525" cap="flat" cmpd="sng">
                      <a:solidFill>
                        <a:srgbClr val="980000"/>
                      </a:solidFill>
                      <a:prstDash val="solid"/>
                      <a:round/>
                      <a:headEnd type="none" w="sm" len="sm"/>
                      <a:tailEnd type="none" w="sm" len="sm"/>
                    </a:lnR>
                    <a:lnT w="9525" cap="flat" cmpd="sng">
                      <a:solidFill>
                        <a:srgbClr val="980000"/>
                      </a:solidFill>
                      <a:prstDash val="solid"/>
                      <a:round/>
                      <a:headEnd type="none" w="sm" len="sm"/>
                      <a:tailEnd type="none" w="sm" len="sm"/>
                    </a:lnT>
                    <a:lnB w="9525" cap="flat" cmpd="sng">
                      <a:solidFill>
                        <a:srgbClr val="980000"/>
                      </a:solidFill>
                      <a:prstDash val="solid"/>
                      <a:round/>
                      <a:headEnd type="none" w="sm" len="sm"/>
                      <a:tailEnd type="none" w="sm" len="sm"/>
                    </a:lnB>
                  </a:tcPr>
                </a:tc>
                <a:tc>
                  <a:txBody>
                    <a:bodyPr/>
                    <a:lstStyle/>
                    <a:p>
                      <a:pPr marL="0" lvl="0" indent="0" algn="l" rtl="0">
                        <a:spcBef>
                          <a:spcPts val="0"/>
                        </a:spcBef>
                        <a:spcAft>
                          <a:spcPts val="0"/>
                        </a:spcAft>
                        <a:buNone/>
                      </a:pPr>
                      <a:r>
                        <a:rPr lang="es" sz="850">
                          <a:solidFill>
                            <a:srgbClr val="434343"/>
                          </a:solidFill>
                          <a:latin typeface="Courier New"/>
                          <a:ea typeface="Courier New"/>
                          <a:cs typeface="Courier New"/>
                          <a:sym typeface="Courier New"/>
                        </a:rPr>
                        <a:t>0.77</a:t>
                      </a:r>
                      <a:endParaRPr sz="1200">
                        <a:solidFill>
                          <a:srgbClr val="434343"/>
                        </a:solidFill>
                      </a:endParaRPr>
                    </a:p>
                  </a:txBody>
                  <a:tcPr marL="91425" marR="91425" marT="91425" marB="91425">
                    <a:lnL w="9525" cap="flat" cmpd="sng">
                      <a:solidFill>
                        <a:srgbClr val="980000"/>
                      </a:solidFill>
                      <a:prstDash val="solid"/>
                      <a:round/>
                      <a:headEnd type="none" w="sm" len="sm"/>
                      <a:tailEnd type="none" w="sm" len="sm"/>
                    </a:lnL>
                    <a:lnR w="9525" cap="flat" cmpd="sng">
                      <a:solidFill>
                        <a:srgbClr val="980000"/>
                      </a:solidFill>
                      <a:prstDash val="solid"/>
                      <a:round/>
                      <a:headEnd type="none" w="sm" len="sm"/>
                      <a:tailEnd type="none" w="sm" len="sm"/>
                    </a:lnR>
                    <a:lnT w="9525" cap="flat" cmpd="sng">
                      <a:solidFill>
                        <a:srgbClr val="980000"/>
                      </a:solidFill>
                      <a:prstDash val="solid"/>
                      <a:round/>
                      <a:headEnd type="none" w="sm" len="sm"/>
                      <a:tailEnd type="none" w="sm" len="sm"/>
                    </a:lnT>
                    <a:lnB w="9525" cap="flat" cmpd="sng">
                      <a:solidFill>
                        <a:srgbClr val="980000"/>
                      </a:solidFill>
                      <a:prstDash val="solid"/>
                      <a:round/>
                      <a:headEnd type="none" w="sm" len="sm"/>
                      <a:tailEnd type="none" w="sm" len="sm"/>
                    </a:lnB>
                  </a:tcPr>
                </a:tc>
                <a:tc>
                  <a:txBody>
                    <a:bodyPr/>
                    <a:lstStyle/>
                    <a:p>
                      <a:pPr marL="0" lvl="0" indent="0" algn="l" rtl="0">
                        <a:spcBef>
                          <a:spcPts val="0"/>
                        </a:spcBef>
                        <a:spcAft>
                          <a:spcPts val="0"/>
                        </a:spcAft>
                        <a:buNone/>
                      </a:pPr>
                      <a:r>
                        <a:rPr lang="es" sz="850">
                          <a:solidFill>
                            <a:srgbClr val="434343"/>
                          </a:solidFill>
                          <a:latin typeface="Courier New"/>
                          <a:ea typeface="Courier New"/>
                          <a:cs typeface="Courier New"/>
                          <a:sym typeface="Courier New"/>
                        </a:rPr>
                        <a:t>0.79</a:t>
                      </a:r>
                      <a:endParaRPr sz="1200">
                        <a:solidFill>
                          <a:srgbClr val="434343"/>
                        </a:solidFill>
                      </a:endParaRPr>
                    </a:p>
                  </a:txBody>
                  <a:tcPr marL="91425" marR="91425" marT="91425" marB="91425">
                    <a:lnL w="9525" cap="flat" cmpd="sng">
                      <a:solidFill>
                        <a:srgbClr val="980000"/>
                      </a:solidFill>
                      <a:prstDash val="solid"/>
                      <a:round/>
                      <a:headEnd type="none" w="sm" len="sm"/>
                      <a:tailEnd type="none" w="sm" len="sm"/>
                    </a:lnL>
                    <a:lnR w="9525" cap="flat" cmpd="sng">
                      <a:solidFill>
                        <a:srgbClr val="980000"/>
                      </a:solidFill>
                      <a:prstDash val="solid"/>
                      <a:round/>
                      <a:headEnd type="none" w="sm" len="sm"/>
                      <a:tailEnd type="none" w="sm" len="sm"/>
                    </a:lnR>
                    <a:lnT w="9525" cap="flat" cmpd="sng">
                      <a:solidFill>
                        <a:srgbClr val="980000"/>
                      </a:solidFill>
                      <a:prstDash val="solid"/>
                      <a:round/>
                      <a:headEnd type="none" w="sm" len="sm"/>
                      <a:tailEnd type="none" w="sm" len="sm"/>
                    </a:lnT>
                    <a:lnB w="9525" cap="flat" cmpd="sng">
                      <a:solidFill>
                        <a:srgbClr val="980000"/>
                      </a:solidFill>
                      <a:prstDash val="solid"/>
                      <a:round/>
                      <a:headEnd type="none" w="sm" len="sm"/>
                      <a:tailEnd type="none" w="sm" len="sm"/>
                    </a:lnB>
                  </a:tcPr>
                </a:tc>
                <a:tc>
                  <a:txBody>
                    <a:bodyPr/>
                    <a:lstStyle/>
                    <a:p>
                      <a:pPr marL="0" lvl="0" indent="0" algn="l" rtl="0">
                        <a:spcBef>
                          <a:spcPts val="0"/>
                        </a:spcBef>
                        <a:spcAft>
                          <a:spcPts val="0"/>
                        </a:spcAft>
                        <a:buNone/>
                      </a:pPr>
                      <a:r>
                        <a:rPr lang="es" sz="850">
                          <a:solidFill>
                            <a:srgbClr val="434343"/>
                          </a:solidFill>
                          <a:latin typeface="Courier New"/>
                          <a:ea typeface="Courier New"/>
                          <a:cs typeface="Courier New"/>
                          <a:sym typeface="Courier New"/>
                        </a:rPr>
                        <a:t>23878</a:t>
                      </a:r>
                      <a:endParaRPr sz="1200">
                        <a:solidFill>
                          <a:srgbClr val="434343"/>
                        </a:solidFill>
                      </a:endParaRPr>
                    </a:p>
                  </a:txBody>
                  <a:tcPr marL="91425" marR="91425" marT="91425" marB="91425">
                    <a:lnL w="9525" cap="flat" cmpd="sng">
                      <a:solidFill>
                        <a:srgbClr val="980000"/>
                      </a:solidFill>
                      <a:prstDash val="solid"/>
                      <a:round/>
                      <a:headEnd type="none" w="sm" len="sm"/>
                      <a:tailEnd type="none" w="sm" len="sm"/>
                    </a:lnL>
                    <a:lnR w="9525" cap="flat" cmpd="sng">
                      <a:solidFill>
                        <a:srgbClr val="980000"/>
                      </a:solidFill>
                      <a:prstDash val="solid"/>
                      <a:round/>
                      <a:headEnd type="none" w="sm" len="sm"/>
                      <a:tailEnd type="none" w="sm" len="sm"/>
                    </a:lnR>
                    <a:lnT w="9525" cap="flat" cmpd="sng">
                      <a:solidFill>
                        <a:srgbClr val="980000"/>
                      </a:solidFill>
                      <a:prstDash val="solid"/>
                      <a:round/>
                      <a:headEnd type="none" w="sm" len="sm"/>
                      <a:tailEnd type="none" w="sm" len="sm"/>
                    </a:lnT>
                    <a:lnB w="9525" cap="flat" cmpd="sng">
                      <a:solidFill>
                        <a:srgbClr val="980000"/>
                      </a:solidFill>
                      <a:prstDash val="solid"/>
                      <a:round/>
                      <a:headEnd type="none" w="sm" len="sm"/>
                      <a:tailEnd type="none" w="sm" len="sm"/>
                    </a:lnB>
                  </a:tcPr>
                </a:tc>
                <a:extLst>
                  <a:ext uri="{0D108BD9-81ED-4DB2-BD59-A6C34878D82A}">
                    <a16:rowId xmlns:a16="http://schemas.microsoft.com/office/drawing/2014/main" val="10004"/>
                  </a:ext>
                </a:extLst>
              </a:tr>
              <a:tr h="368925">
                <a:tc>
                  <a:txBody>
                    <a:bodyPr/>
                    <a:lstStyle/>
                    <a:p>
                      <a:pPr marL="0" lvl="0" indent="0" algn="l" rtl="0">
                        <a:spcBef>
                          <a:spcPts val="0"/>
                        </a:spcBef>
                        <a:spcAft>
                          <a:spcPts val="0"/>
                        </a:spcAft>
                        <a:buNone/>
                      </a:pPr>
                      <a:r>
                        <a:rPr lang="es" sz="850">
                          <a:solidFill>
                            <a:srgbClr val="434343"/>
                          </a:solidFill>
                          <a:latin typeface="Courier New"/>
                          <a:ea typeface="Courier New"/>
                          <a:cs typeface="Courier New"/>
                          <a:sym typeface="Courier New"/>
                        </a:rPr>
                        <a:t>weighted avg</a:t>
                      </a:r>
                      <a:endParaRPr sz="1200">
                        <a:solidFill>
                          <a:srgbClr val="434343"/>
                        </a:solidFill>
                      </a:endParaRPr>
                    </a:p>
                  </a:txBody>
                  <a:tcPr marL="91425" marR="91425" marT="91425" marB="91425">
                    <a:lnL w="9525" cap="flat" cmpd="sng">
                      <a:solidFill>
                        <a:srgbClr val="980000"/>
                      </a:solidFill>
                      <a:prstDash val="solid"/>
                      <a:round/>
                      <a:headEnd type="none" w="sm" len="sm"/>
                      <a:tailEnd type="none" w="sm" len="sm"/>
                    </a:lnL>
                    <a:lnR w="9525" cap="flat" cmpd="sng">
                      <a:solidFill>
                        <a:srgbClr val="980000"/>
                      </a:solidFill>
                      <a:prstDash val="solid"/>
                      <a:round/>
                      <a:headEnd type="none" w="sm" len="sm"/>
                      <a:tailEnd type="none" w="sm" len="sm"/>
                    </a:lnR>
                    <a:lnT w="9525" cap="flat" cmpd="sng">
                      <a:solidFill>
                        <a:srgbClr val="980000"/>
                      </a:solidFill>
                      <a:prstDash val="solid"/>
                      <a:round/>
                      <a:headEnd type="none" w="sm" len="sm"/>
                      <a:tailEnd type="none" w="sm" len="sm"/>
                    </a:lnT>
                    <a:lnB w="9525" cap="flat" cmpd="sng">
                      <a:solidFill>
                        <a:srgbClr val="980000"/>
                      </a:solidFill>
                      <a:prstDash val="solid"/>
                      <a:round/>
                      <a:headEnd type="none" w="sm" len="sm"/>
                      <a:tailEnd type="none" w="sm" len="sm"/>
                    </a:lnB>
                    <a:solidFill>
                      <a:srgbClr val="A5B7C6"/>
                    </a:solidFill>
                  </a:tcPr>
                </a:tc>
                <a:tc>
                  <a:txBody>
                    <a:bodyPr/>
                    <a:lstStyle/>
                    <a:p>
                      <a:pPr marL="0" lvl="0" indent="0" algn="l" rtl="0">
                        <a:spcBef>
                          <a:spcPts val="0"/>
                        </a:spcBef>
                        <a:spcAft>
                          <a:spcPts val="0"/>
                        </a:spcAft>
                        <a:buNone/>
                      </a:pPr>
                      <a:r>
                        <a:rPr lang="es" sz="850">
                          <a:solidFill>
                            <a:srgbClr val="434343"/>
                          </a:solidFill>
                          <a:latin typeface="Courier New"/>
                          <a:ea typeface="Courier New"/>
                          <a:cs typeface="Courier New"/>
                          <a:sym typeface="Courier New"/>
                        </a:rPr>
                        <a:t>0.82</a:t>
                      </a:r>
                      <a:endParaRPr sz="1200">
                        <a:solidFill>
                          <a:srgbClr val="434343"/>
                        </a:solidFill>
                      </a:endParaRPr>
                    </a:p>
                  </a:txBody>
                  <a:tcPr marL="91425" marR="91425" marT="91425" marB="91425">
                    <a:lnL w="9525" cap="flat" cmpd="sng">
                      <a:solidFill>
                        <a:srgbClr val="980000"/>
                      </a:solidFill>
                      <a:prstDash val="solid"/>
                      <a:round/>
                      <a:headEnd type="none" w="sm" len="sm"/>
                      <a:tailEnd type="none" w="sm" len="sm"/>
                    </a:lnL>
                    <a:lnR w="9525" cap="flat" cmpd="sng">
                      <a:solidFill>
                        <a:srgbClr val="980000"/>
                      </a:solidFill>
                      <a:prstDash val="solid"/>
                      <a:round/>
                      <a:headEnd type="none" w="sm" len="sm"/>
                      <a:tailEnd type="none" w="sm" len="sm"/>
                    </a:lnR>
                    <a:lnT w="9525" cap="flat" cmpd="sng">
                      <a:solidFill>
                        <a:srgbClr val="980000"/>
                      </a:solidFill>
                      <a:prstDash val="solid"/>
                      <a:round/>
                      <a:headEnd type="none" w="sm" len="sm"/>
                      <a:tailEnd type="none" w="sm" len="sm"/>
                    </a:lnT>
                    <a:lnB w="9525" cap="flat" cmpd="sng">
                      <a:solidFill>
                        <a:srgbClr val="980000"/>
                      </a:solidFill>
                      <a:prstDash val="solid"/>
                      <a:round/>
                      <a:headEnd type="none" w="sm" len="sm"/>
                      <a:tailEnd type="none" w="sm" len="sm"/>
                    </a:lnB>
                  </a:tcPr>
                </a:tc>
                <a:tc>
                  <a:txBody>
                    <a:bodyPr/>
                    <a:lstStyle/>
                    <a:p>
                      <a:pPr marL="0" lvl="0" indent="0" algn="l" rtl="0">
                        <a:spcBef>
                          <a:spcPts val="0"/>
                        </a:spcBef>
                        <a:spcAft>
                          <a:spcPts val="0"/>
                        </a:spcAft>
                        <a:buNone/>
                      </a:pPr>
                      <a:r>
                        <a:rPr lang="es" sz="850">
                          <a:solidFill>
                            <a:srgbClr val="434343"/>
                          </a:solidFill>
                          <a:latin typeface="Courier New"/>
                          <a:ea typeface="Courier New"/>
                          <a:cs typeface="Courier New"/>
                          <a:sym typeface="Courier New"/>
                        </a:rPr>
                        <a:t>0.82</a:t>
                      </a:r>
                      <a:endParaRPr sz="1200">
                        <a:solidFill>
                          <a:srgbClr val="434343"/>
                        </a:solidFill>
                      </a:endParaRPr>
                    </a:p>
                  </a:txBody>
                  <a:tcPr marL="91425" marR="91425" marT="91425" marB="91425">
                    <a:lnL w="9525" cap="flat" cmpd="sng">
                      <a:solidFill>
                        <a:srgbClr val="980000"/>
                      </a:solidFill>
                      <a:prstDash val="solid"/>
                      <a:round/>
                      <a:headEnd type="none" w="sm" len="sm"/>
                      <a:tailEnd type="none" w="sm" len="sm"/>
                    </a:lnL>
                    <a:lnR w="9525" cap="flat" cmpd="sng">
                      <a:solidFill>
                        <a:srgbClr val="980000"/>
                      </a:solidFill>
                      <a:prstDash val="solid"/>
                      <a:round/>
                      <a:headEnd type="none" w="sm" len="sm"/>
                      <a:tailEnd type="none" w="sm" len="sm"/>
                    </a:lnR>
                    <a:lnT w="9525" cap="flat" cmpd="sng">
                      <a:solidFill>
                        <a:srgbClr val="980000"/>
                      </a:solidFill>
                      <a:prstDash val="solid"/>
                      <a:round/>
                      <a:headEnd type="none" w="sm" len="sm"/>
                      <a:tailEnd type="none" w="sm" len="sm"/>
                    </a:lnT>
                    <a:lnB w="9525" cap="flat" cmpd="sng">
                      <a:solidFill>
                        <a:srgbClr val="980000"/>
                      </a:solidFill>
                      <a:prstDash val="solid"/>
                      <a:round/>
                      <a:headEnd type="none" w="sm" len="sm"/>
                      <a:tailEnd type="none" w="sm" len="sm"/>
                    </a:lnB>
                  </a:tcPr>
                </a:tc>
                <a:tc>
                  <a:txBody>
                    <a:bodyPr/>
                    <a:lstStyle/>
                    <a:p>
                      <a:pPr marL="0" lvl="0" indent="0" algn="l" rtl="0">
                        <a:spcBef>
                          <a:spcPts val="0"/>
                        </a:spcBef>
                        <a:spcAft>
                          <a:spcPts val="0"/>
                        </a:spcAft>
                        <a:buNone/>
                      </a:pPr>
                      <a:r>
                        <a:rPr lang="es" sz="850">
                          <a:solidFill>
                            <a:srgbClr val="434343"/>
                          </a:solidFill>
                          <a:latin typeface="Courier New"/>
                          <a:ea typeface="Courier New"/>
                          <a:cs typeface="Courier New"/>
                          <a:sym typeface="Courier New"/>
                        </a:rPr>
                        <a:t>0.81</a:t>
                      </a:r>
                      <a:endParaRPr sz="1200">
                        <a:solidFill>
                          <a:srgbClr val="434343"/>
                        </a:solidFill>
                      </a:endParaRPr>
                    </a:p>
                  </a:txBody>
                  <a:tcPr marL="91425" marR="91425" marT="91425" marB="91425">
                    <a:lnL w="9525" cap="flat" cmpd="sng">
                      <a:solidFill>
                        <a:srgbClr val="980000"/>
                      </a:solidFill>
                      <a:prstDash val="solid"/>
                      <a:round/>
                      <a:headEnd type="none" w="sm" len="sm"/>
                      <a:tailEnd type="none" w="sm" len="sm"/>
                    </a:lnL>
                    <a:lnR w="9525" cap="flat" cmpd="sng">
                      <a:solidFill>
                        <a:srgbClr val="980000"/>
                      </a:solidFill>
                      <a:prstDash val="solid"/>
                      <a:round/>
                      <a:headEnd type="none" w="sm" len="sm"/>
                      <a:tailEnd type="none" w="sm" len="sm"/>
                    </a:lnR>
                    <a:lnT w="9525" cap="flat" cmpd="sng">
                      <a:solidFill>
                        <a:srgbClr val="980000"/>
                      </a:solidFill>
                      <a:prstDash val="solid"/>
                      <a:round/>
                      <a:headEnd type="none" w="sm" len="sm"/>
                      <a:tailEnd type="none" w="sm" len="sm"/>
                    </a:lnT>
                    <a:lnB w="9525" cap="flat" cmpd="sng">
                      <a:solidFill>
                        <a:srgbClr val="980000"/>
                      </a:solidFill>
                      <a:prstDash val="solid"/>
                      <a:round/>
                      <a:headEnd type="none" w="sm" len="sm"/>
                      <a:tailEnd type="none" w="sm" len="sm"/>
                    </a:lnB>
                  </a:tcPr>
                </a:tc>
                <a:tc>
                  <a:txBody>
                    <a:bodyPr/>
                    <a:lstStyle/>
                    <a:p>
                      <a:pPr marL="0" lvl="0" indent="0" algn="l" rtl="0">
                        <a:spcBef>
                          <a:spcPts val="0"/>
                        </a:spcBef>
                        <a:spcAft>
                          <a:spcPts val="0"/>
                        </a:spcAft>
                        <a:buNone/>
                      </a:pPr>
                      <a:r>
                        <a:rPr lang="es" sz="850">
                          <a:solidFill>
                            <a:srgbClr val="434343"/>
                          </a:solidFill>
                          <a:latin typeface="Courier New"/>
                          <a:ea typeface="Courier New"/>
                          <a:cs typeface="Courier New"/>
                          <a:sym typeface="Courier New"/>
                        </a:rPr>
                        <a:t>23878</a:t>
                      </a:r>
                      <a:endParaRPr sz="1200">
                        <a:solidFill>
                          <a:srgbClr val="434343"/>
                        </a:solidFill>
                      </a:endParaRPr>
                    </a:p>
                  </a:txBody>
                  <a:tcPr marL="91425" marR="91425" marT="91425" marB="91425">
                    <a:lnL w="9525" cap="flat" cmpd="sng">
                      <a:solidFill>
                        <a:srgbClr val="980000"/>
                      </a:solidFill>
                      <a:prstDash val="solid"/>
                      <a:round/>
                      <a:headEnd type="none" w="sm" len="sm"/>
                      <a:tailEnd type="none" w="sm" len="sm"/>
                    </a:lnL>
                    <a:lnR w="9525" cap="flat" cmpd="sng">
                      <a:solidFill>
                        <a:srgbClr val="980000"/>
                      </a:solidFill>
                      <a:prstDash val="solid"/>
                      <a:round/>
                      <a:headEnd type="none" w="sm" len="sm"/>
                      <a:tailEnd type="none" w="sm" len="sm"/>
                    </a:lnR>
                    <a:lnT w="9525" cap="flat" cmpd="sng">
                      <a:solidFill>
                        <a:srgbClr val="980000"/>
                      </a:solidFill>
                      <a:prstDash val="solid"/>
                      <a:round/>
                      <a:headEnd type="none" w="sm" len="sm"/>
                      <a:tailEnd type="none" w="sm" len="sm"/>
                    </a:lnT>
                    <a:lnB w="9525" cap="flat" cmpd="sng">
                      <a:solidFill>
                        <a:srgbClr val="980000"/>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406" name="Google Shape;406;p42"/>
          <p:cNvSpPr/>
          <p:nvPr/>
        </p:nvSpPr>
        <p:spPr>
          <a:xfrm>
            <a:off x="1728445" y="4171215"/>
            <a:ext cx="2479500" cy="480000"/>
          </a:xfrm>
          <a:prstGeom prst="rect">
            <a:avLst/>
          </a:prstGeom>
          <a:solidFill>
            <a:srgbClr val="C165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 sz="2000" dirty="0">
                <a:solidFill>
                  <a:srgbClr val="434343"/>
                </a:solidFill>
                <a:latin typeface="Dancing Script"/>
                <a:ea typeface="Dancing Script"/>
                <a:cs typeface="Dancing Script"/>
                <a:sym typeface="Dancing Script"/>
              </a:rPr>
              <a:t>Accuracy : 81.50%</a:t>
            </a:r>
            <a:endParaRPr sz="2000" dirty="0">
              <a:solidFill>
                <a:srgbClr val="434343"/>
              </a:solidFill>
              <a:latin typeface="Dancing Script"/>
              <a:ea typeface="Dancing Script"/>
              <a:cs typeface="Dancing Script"/>
              <a:sym typeface="Dancing Script"/>
            </a:endParaRPr>
          </a:p>
        </p:txBody>
      </p:sp>
      <p:sp>
        <p:nvSpPr>
          <p:cNvPr id="409" name="Google Shape;409;p42"/>
          <p:cNvSpPr/>
          <p:nvPr/>
        </p:nvSpPr>
        <p:spPr>
          <a:xfrm>
            <a:off x="1274995" y="3234490"/>
            <a:ext cx="3386400" cy="480000"/>
          </a:xfrm>
          <a:prstGeom prst="rect">
            <a:avLst/>
          </a:prstGeom>
          <a:solidFill>
            <a:srgbClr val="C165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 sz="2000" dirty="0">
                <a:solidFill>
                  <a:srgbClr val="434343"/>
                </a:solidFill>
                <a:latin typeface="Dancing Script"/>
                <a:ea typeface="Dancing Script"/>
                <a:cs typeface="Dancing Script"/>
                <a:sym typeface="Dancing Script"/>
              </a:rPr>
              <a:t>Accuracy : 80.75% (before tuning)</a:t>
            </a:r>
            <a:endParaRPr sz="2000" dirty="0">
              <a:solidFill>
                <a:srgbClr val="434343"/>
              </a:solidFill>
              <a:latin typeface="Dancing Script"/>
              <a:ea typeface="Dancing Script"/>
              <a:cs typeface="Dancing Script"/>
              <a:sym typeface="Dancing Script"/>
            </a:endParaRPr>
          </a:p>
        </p:txBody>
      </p:sp>
      <p:cxnSp>
        <p:nvCxnSpPr>
          <p:cNvPr id="410" name="Google Shape;410;p42"/>
          <p:cNvCxnSpPr/>
          <p:nvPr/>
        </p:nvCxnSpPr>
        <p:spPr>
          <a:xfrm>
            <a:off x="3079595" y="3783853"/>
            <a:ext cx="8100" cy="318000"/>
          </a:xfrm>
          <a:prstGeom prst="straightConnector1">
            <a:avLst/>
          </a:prstGeom>
          <a:noFill/>
          <a:ln w="28575" cap="flat" cmpd="sng">
            <a:solidFill>
              <a:schemeClr val="dk2"/>
            </a:solidFill>
            <a:prstDash val="solid"/>
            <a:round/>
            <a:headEnd type="none" w="med" len="med"/>
            <a:tailEnd type="stealth" w="med" len="med"/>
          </a:ln>
        </p:spPr>
      </p:cxnSp>
      <p:pic>
        <p:nvPicPr>
          <p:cNvPr id="3" name="Picture 2">
            <a:extLst>
              <a:ext uri="{FF2B5EF4-FFF2-40B4-BE49-F238E27FC236}">
                <a16:creationId xmlns:a16="http://schemas.microsoft.com/office/drawing/2014/main" id="{A105BA7E-B8CB-AC4C-A5A9-4B85AAEE8C00}"/>
              </a:ext>
            </a:extLst>
          </p:cNvPr>
          <p:cNvPicPr>
            <a:picLocks noChangeAspect="1"/>
          </p:cNvPicPr>
          <p:nvPr/>
        </p:nvPicPr>
        <p:blipFill>
          <a:blip r:embed="rId3"/>
          <a:stretch>
            <a:fillRect/>
          </a:stretch>
        </p:blipFill>
        <p:spPr>
          <a:xfrm>
            <a:off x="984076" y="1100525"/>
            <a:ext cx="5065470" cy="1193534"/>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Google Shape;415;p43"/>
          <p:cNvSpPr txBox="1">
            <a:spLocks noGrp="1"/>
          </p:cNvSpPr>
          <p:nvPr>
            <p:ph type="ctrTitle"/>
          </p:nvPr>
        </p:nvSpPr>
        <p:spPr>
          <a:xfrm rot="-5400000">
            <a:off x="-1123975" y="2404575"/>
            <a:ext cx="3699300" cy="327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a:t>Decision Tree</a:t>
            </a:r>
            <a:endParaRPr/>
          </a:p>
        </p:txBody>
      </p:sp>
      <p:sp>
        <p:nvSpPr>
          <p:cNvPr id="416" name="Google Shape;416;p43"/>
          <p:cNvSpPr/>
          <p:nvPr/>
        </p:nvSpPr>
        <p:spPr>
          <a:xfrm>
            <a:off x="1445150" y="-1"/>
            <a:ext cx="1992000" cy="580200"/>
          </a:xfrm>
          <a:prstGeom prst="rect">
            <a:avLst/>
          </a:prstGeom>
          <a:solidFill>
            <a:srgbClr val="C1654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 sz="2000">
                <a:solidFill>
                  <a:srgbClr val="FFFFFF"/>
                </a:solidFill>
                <a:latin typeface="Dancing Script"/>
                <a:ea typeface="Dancing Script"/>
                <a:cs typeface="Dancing Script"/>
                <a:sym typeface="Dancing Script"/>
              </a:rPr>
              <a:t>Decision Tree</a:t>
            </a:r>
            <a:endParaRPr sz="2000">
              <a:solidFill>
                <a:srgbClr val="FFFFFF"/>
              </a:solidFill>
              <a:latin typeface="Dancing Script"/>
              <a:ea typeface="Dancing Script"/>
              <a:cs typeface="Dancing Script"/>
              <a:sym typeface="Dancing Script"/>
            </a:endParaRPr>
          </a:p>
        </p:txBody>
      </p:sp>
      <p:sp>
        <p:nvSpPr>
          <p:cNvPr id="417" name="Google Shape;417;p43"/>
          <p:cNvSpPr txBox="1">
            <a:spLocks noGrp="1"/>
          </p:cNvSpPr>
          <p:nvPr>
            <p:ph type="ctrTitle" idx="4294967295"/>
          </p:nvPr>
        </p:nvSpPr>
        <p:spPr>
          <a:xfrm>
            <a:off x="1578650" y="2439100"/>
            <a:ext cx="1175700" cy="400800"/>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2400">
                <a:solidFill>
                  <a:srgbClr val="F6F2E9"/>
                </a:solidFill>
              </a:rPr>
              <a:t>20,000</a:t>
            </a:r>
            <a:endParaRPr sz="2400">
              <a:solidFill>
                <a:srgbClr val="F6F2E9"/>
              </a:solidFill>
            </a:endParaRPr>
          </a:p>
        </p:txBody>
      </p:sp>
      <p:sp>
        <p:nvSpPr>
          <p:cNvPr id="420" name="Google Shape;420;p43"/>
          <p:cNvSpPr/>
          <p:nvPr/>
        </p:nvSpPr>
        <p:spPr>
          <a:xfrm>
            <a:off x="1812550" y="3778959"/>
            <a:ext cx="2479500" cy="480000"/>
          </a:xfrm>
          <a:prstGeom prst="rect">
            <a:avLst/>
          </a:prstGeom>
          <a:solidFill>
            <a:srgbClr val="C165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 sz="2000" dirty="0">
                <a:solidFill>
                  <a:srgbClr val="434343"/>
                </a:solidFill>
                <a:latin typeface="Dancing Script"/>
                <a:ea typeface="Dancing Script"/>
                <a:cs typeface="Dancing Script"/>
                <a:sym typeface="Dancing Script"/>
              </a:rPr>
              <a:t>Accuracy : 85.62%</a:t>
            </a:r>
            <a:endParaRPr sz="2000" dirty="0">
              <a:solidFill>
                <a:srgbClr val="434343"/>
              </a:solidFill>
              <a:latin typeface="Dancing Script"/>
              <a:ea typeface="Dancing Script"/>
              <a:cs typeface="Dancing Script"/>
              <a:sym typeface="Dancing Script"/>
            </a:endParaRPr>
          </a:p>
        </p:txBody>
      </p:sp>
      <p:graphicFrame>
        <p:nvGraphicFramePr>
          <p:cNvPr id="421" name="Google Shape;421;p43"/>
          <p:cNvGraphicFramePr/>
          <p:nvPr/>
        </p:nvGraphicFramePr>
        <p:xfrm>
          <a:off x="5294225" y="1704963"/>
          <a:ext cx="3694750" cy="2864940"/>
        </p:xfrm>
        <a:graphic>
          <a:graphicData uri="http://schemas.openxmlformats.org/drawingml/2006/table">
            <a:tbl>
              <a:tblPr>
                <a:noFill/>
                <a:tableStyleId>{AD8B1DF3-2720-4027-97FA-0314B9DAC449}</a:tableStyleId>
              </a:tblPr>
              <a:tblGrid>
                <a:gridCol w="738950">
                  <a:extLst>
                    <a:ext uri="{9D8B030D-6E8A-4147-A177-3AD203B41FA5}">
                      <a16:colId xmlns:a16="http://schemas.microsoft.com/office/drawing/2014/main" val="20000"/>
                    </a:ext>
                  </a:extLst>
                </a:gridCol>
                <a:gridCol w="738950">
                  <a:extLst>
                    <a:ext uri="{9D8B030D-6E8A-4147-A177-3AD203B41FA5}">
                      <a16:colId xmlns:a16="http://schemas.microsoft.com/office/drawing/2014/main" val="20001"/>
                    </a:ext>
                  </a:extLst>
                </a:gridCol>
                <a:gridCol w="738950">
                  <a:extLst>
                    <a:ext uri="{9D8B030D-6E8A-4147-A177-3AD203B41FA5}">
                      <a16:colId xmlns:a16="http://schemas.microsoft.com/office/drawing/2014/main" val="20002"/>
                    </a:ext>
                  </a:extLst>
                </a:gridCol>
                <a:gridCol w="738950">
                  <a:extLst>
                    <a:ext uri="{9D8B030D-6E8A-4147-A177-3AD203B41FA5}">
                      <a16:colId xmlns:a16="http://schemas.microsoft.com/office/drawing/2014/main" val="20003"/>
                    </a:ext>
                  </a:extLst>
                </a:gridCol>
                <a:gridCol w="738950">
                  <a:extLst>
                    <a:ext uri="{9D8B030D-6E8A-4147-A177-3AD203B41FA5}">
                      <a16:colId xmlns:a16="http://schemas.microsoft.com/office/drawing/2014/main" val="20004"/>
                    </a:ext>
                  </a:extLst>
                </a:gridCol>
              </a:tblGrid>
              <a:tr h="272875">
                <a:tc>
                  <a:txBody>
                    <a:bodyPr/>
                    <a:lstStyle/>
                    <a:p>
                      <a:pPr marL="0" lvl="0" indent="0" algn="l" rtl="0">
                        <a:spcBef>
                          <a:spcPts val="0"/>
                        </a:spcBef>
                        <a:spcAft>
                          <a:spcPts val="0"/>
                        </a:spcAft>
                        <a:buNone/>
                      </a:pPr>
                      <a:endParaRPr sz="1200">
                        <a:solidFill>
                          <a:srgbClr val="434343"/>
                        </a:solidFill>
                      </a:endParaRPr>
                    </a:p>
                  </a:txBody>
                  <a:tcPr marL="91425" marR="91425" marT="91425" marB="91425">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FFFFFF">
                          <a:alpha val="0"/>
                        </a:srgbClr>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s" sz="750">
                          <a:solidFill>
                            <a:srgbClr val="434343"/>
                          </a:solidFill>
                          <a:latin typeface="Courier New"/>
                          <a:ea typeface="Courier New"/>
                          <a:cs typeface="Courier New"/>
                          <a:sym typeface="Courier New"/>
                        </a:rPr>
                        <a:t>precision</a:t>
                      </a:r>
                      <a:endParaRPr sz="1100">
                        <a:solidFill>
                          <a:srgbClr val="434343"/>
                        </a:solidFill>
                      </a:endParaRPr>
                    </a:p>
                  </a:txBody>
                  <a:tcPr marL="91425" marR="91425" marT="91425" marB="91425">
                    <a:lnL w="9525" cap="flat" cmpd="sng">
                      <a:solidFill>
                        <a:srgbClr val="FFFFFF">
                          <a:alpha val="0"/>
                        </a:srgbClr>
                      </a:solidFill>
                      <a:prstDash val="solid"/>
                      <a:round/>
                      <a:headEnd type="none" w="sm" len="sm"/>
                      <a:tailEnd type="none" w="sm" len="sm"/>
                    </a:lnL>
                    <a:lnR w="9525" cap="flat" cmpd="sng">
                      <a:solidFill>
                        <a:srgbClr val="980000"/>
                      </a:solidFill>
                      <a:prstDash val="solid"/>
                      <a:round/>
                      <a:headEnd type="none" w="sm" len="sm"/>
                      <a:tailEnd type="none" w="sm" len="sm"/>
                    </a:lnR>
                    <a:lnT w="9525" cap="flat" cmpd="sng">
                      <a:solidFill>
                        <a:srgbClr val="980000"/>
                      </a:solidFill>
                      <a:prstDash val="solid"/>
                      <a:round/>
                      <a:headEnd type="none" w="sm" len="sm"/>
                      <a:tailEnd type="none" w="sm" len="sm"/>
                    </a:lnT>
                    <a:lnB w="9525" cap="flat" cmpd="sng">
                      <a:solidFill>
                        <a:srgbClr val="980000"/>
                      </a:solidFill>
                      <a:prstDash val="solid"/>
                      <a:round/>
                      <a:headEnd type="none" w="sm" len="sm"/>
                      <a:tailEnd type="none" w="sm" len="sm"/>
                    </a:lnB>
                    <a:solidFill>
                      <a:srgbClr val="B6D7A8"/>
                    </a:solidFill>
                  </a:tcPr>
                </a:tc>
                <a:tc>
                  <a:txBody>
                    <a:bodyPr/>
                    <a:lstStyle/>
                    <a:p>
                      <a:pPr marL="0" lvl="0" indent="0" algn="l" rtl="0">
                        <a:spcBef>
                          <a:spcPts val="0"/>
                        </a:spcBef>
                        <a:spcAft>
                          <a:spcPts val="0"/>
                        </a:spcAft>
                        <a:buClr>
                          <a:schemeClr val="dk1"/>
                        </a:buClr>
                        <a:buSzPts val="1100"/>
                        <a:buFont typeface="Arial"/>
                        <a:buNone/>
                      </a:pPr>
                      <a:r>
                        <a:rPr lang="es" sz="850">
                          <a:solidFill>
                            <a:srgbClr val="434343"/>
                          </a:solidFill>
                          <a:latin typeface="Courier New"/>
                          <a:ea typeface="Courier New"/>
                          <a:cs typeface="Courier New"/>
                          <a:sym typeface="Courier New"/>
                        </a:rPr>
                        <a:t>recall</a:t>
                      </a:r>
                      <a:endParaRPr sz="1200">
                        <a:solidFill>
                          <a:srgbClr val="434343"/>
                        </a:solidFill>
                      </a:endParaRPr>
                    </a:p>
                  </a:txBody>
                  <a:tcPr marL="91425" marR="91425" marT="91425" marB="91425">
                    <a:lnL w="9525" cap="flat" cmpd="sng">
                      <a:solidFill>
                        <a:srgbClr val="980000"/>
                      </a:solidFill>
                      <a:prstDash val="solid"/>
                      <a:round/>
                      <a:headEnd type="none" w="sm" len="sm"/>
                      <a:tailEnd type="none" w="sm" len="sm"/>
                    </a:lnL>
                    <a:lnR w="9525" cap="flat" cmpd="sng">
                      <a:solidFill>
                        <a:srgbClr val="980000"/>
                      </a:solidFill>
                      <a:prstDash val="solid"/>
                      <a:round/>
                      <a:headEnd type="none" w="sm" len="sm"/>
                      <a:tailEnd type="none" w="sm" len="sm"/>
                    </a:lnR>
                    <a:lnT w="9525" cap="flat" cmpd="sng">
                      <a:solidFill>
                        <a:srgbClr val="980000"/>
                      </a:solidFill>
                      <a:prstDash val="solid"/>
                      <a:round/>
                      <a:headEnd type="none" w="sm" len="sm"/>
                      <a:tailEnd type="none" w="sm" len="sm"/>
                    </a:lnT>
                    <a:lnB w="9525" cap="flat" cmpd="sng">
                      <a:solidFill>
                        <a:srgbClr val="980000"/>
                      </a:solidFill>
                      <a:prstDash val="solid"/>
                      <a:round/>
                      <a:headEnd type="none" w="sm" len="sm"/>
                      <a:tailEnd type="none" w="sm" len="sm"/>
                    </a:lnB>
                    <a:solidFill>
                      <a:srgbClr val="B6D7A8"/>
                    </a:solidFill>
                  </a:tcPr>
                </a:tc>
                <a:tc>
                  <a:txBody>
                    <a:bodyPr/>
                    <a:lstStyle/>
                    <a:p>
                      <a:pPr marL="0" lvl="0" indent="0" algn="l" rtl="0">
                        <a:spcBef>
                          <a:spcPts val="0"/>
                        </a:spcBef>
                        <a:spcAft>
                          <a:spcPts val="0"/>
                        </a:spcAft>
                        <a:buClr>
                          <a:schemeClr val="dk1"/>
                        </a:buClr>
                        <a:buSzPts val="1100"/>
                        <a:buFont typeface="Arial"/>
                        <a:buNone/>
                      </a:pPr>
                      <a:r>
                        <a:rPr lang="es" sz="850">
                          <a:solidFill>
                            <a:srgbClr val="434343"/>
                          </a:solidFill>
                          <a:latin typeface="Courier New"/>
                          <a:ea typeface="Courier New"/>
                          <a:cs typeface="Courier New"/>
                          <a:sym typeface="Courier New"/>
                        </a:rPr>
                        <a:t>f1-score</a:t>
                      </a:r>
                      <a:endParaRPr sz="1200">
                        <a:solidFill>
                          <a:srgbClr val="434343"/>
                        </a:solidFill>
                      </a:endParaRPr>
                    </a:p>
                  </a:txBody>
                  <a:tcPr marL="91425" marR="91425" marT="91425" marB="91425">
                    <a:lnL w="9525" cap="flat" cmpd="sng">
                      <a:solidFill>
                        <a:srgbClr val="980000"/>
                      </a:solidFill>
                      <a:prstDash val="solid"/>
                      <a:round/>
                      <a:headEnd type="none" w="sm" len="sm"/>
                      <a:tailEnd type="none" w="sm" len="sm"/>
                    </a:lnL>
                    <a:lnR w="9525" cap="flat" cmpd="sng">
                      <a:solidFill>
                        <a:srgbClr val="980000"/>
                      </a:solidFill>
                      <a:prstDash val="solid"/>
                      <a:round/>
                      <a:headEnd type="none" w="sm" len="sm"/>
                      <a:tailEnd type="none" w="sm" len="sm"/>
                    </a:lnR>
                    <a:lnT w="9525" cap="flat" cmpd="sng">
                      <a:solidFill>
                        <a:srgbClr val="980000"/>
                      </a:solidFill>
                      <a:prstDash val="solid"/>
                      <a:round/>
                      <a:headEnd type="none" w="sm" len="sm"/>
                      <a:tailEnd type="none" w="sm" len="sm"/>
                    </a:lnT>
                    <a:lnB w="9525" cap="flat" cmpd="sng">
                      <a:solidFill>
                        <a:srgbClr val="980000"/>
                      </a:solidFill>
                      <a:prstDash val="solid"/>
                      <a:round/>
                      <a:headEnd type="none" w="sm" len="sm"/>
                      <a:tailEnd type="none" w="sm" len="sm"/>
                    </a:lnB>
                    <a:solidFill>
                      <a:srgbClr val="B6D7A8"/>
                    </a:solidFill>
                  </a:tcPr>
                </a:tc>
                <a:tc>
                  <a:txBody>
                    <a:bodyPr/>
                    <a:lstStyle/>
                    <a:p>
                      <a:pPr marL="0" lvl="0" indent="0" algn="l" rtl="0">
                        <a:spcBef>
                          <a:spcPts val="0"/>
                        </a:spcBef>
                        <a:spcAft>
                          <a:spcPts val="0"/>
                        </a:spcAft>
                        <a:buClr>
                          <a:schemeClr val="dk1"/>
                        </a:buClr>
                        <a:buSzPts val="1100"/>
                        <a:buFont typeface="Arial"/>
                        <a:buNone/>
                      </a:pPr>
                      <a:r>
                        <a:rPr lang="es" sz="850">
                          <a:solidFill>
                            <a:srgbClr val="434343"/>
                          </a:solidFill>
                          <a:latin typeface="Courier New"/>
                          <a:ea typeface="Courier New"/>
                          <a:cs typeface="Courier New"/>
                          <a:sym typeface="Courier New"/>
                        </a:rPr>
                        <a:t>support</a:t>
                      </a:r>
                      <a:endParaRPr sz="1200">
                        <a:solidFill>
                          <a:srgbClr val="434343"/>
                        </a:solidFill>
                      </a:endParaRPr>
                    </a:p>
                    <a:p>
                      <a:pPr marL="0" lvl="0" indent="0" algn="l" rtl="0">
                        <a:spcBef>
                          <a:spcPts val="0"/>
                        </a:spcBef>
                        <a:spcAft>
                          <a:spcPts val="0"/>
                        </a:spcAft>
                        <a:buNone/>
                      </a:pPr>
                      <a:endParaRPr sz="1200">
                        <a:solidFill>
                          <a:srgbClr val="434343"/>
                        </a:solidFill>
                      </a:endParaRPr>
                    </a:p>
                  </a:txBody>
                  <a:tcPr marL="91425" marR="91425" marT="91425" marB="91425">
                    <a:lnL w="9525" cap="flat" cmpd="sng">
                      <a:solidFill>
                        <a:srgbClr val="980000"/>
                      </a:solidFill>
                      <a:prstDash val="solid"/>
                      <a:round/>
                      <a:headEnd type="none" w="sm" len="sm"/>
                      <a:tailEnd type="none" w="sm" len="sm"/>
                    </a:lnL>
                    <a:lnR w="9525" cap="flat" cmpd="sng">
                      <a:solidFill>
                        <a:srgbClr val="980000"/>
                      </a:solidFill>
                      <a:prstDash val="solid"/>
                      <a:round/>
                      <a:headEnd type="none" w="sm" len="sm"/>
                      <a:tailEnd type="none" w="sm" len="sm"/>
                    </a:lnR>
                    <a:lnT w="9525" cap="flat" cmpd="sng">
                      <a:solidFill>
                        <a:srgbClr val="980000"/>
                      </a:solidFill>
                      <a:prstDash val="solid"/>
                      <a:round/>
                      <a:headEnd type="none" w="sm" len="sm"/>
                      <a:tailEnd type="none" w="sm" len="sm"/>
                    </a:lnT>
                    <a:lnB w="9525" cap="flat" cmpd="sng">
                      <a:solidFill>
                        <a:srgbClr val="980000"/>
                      </a:solidFill>
                      <a:prstDash val="solid"/>
                      <a:round/>
                      <a:headEnd type="none" w="sm" len="sm"/>
                      <a:tailEnd type="none" w="sm" len="sm"/>
                    </a:lnB>
                    <a:solidFill>
                      <a:srgbClr val="B6D7A8"/>
                    </a:solidFill>
                  </a:tcPr>
                </a:tc>
                <a:extLst>
                  <a:ext uri="{0D108BD9-81ED-4DB2-BD59-A6C34878D82A}">
                    <a16:rowId xmlns:a16="http://schemas.microsoft.com/office/drawing/2014/main" val="10000"/>
                  </a:ext>
                </a:extLst>
              </a:tr>
              <a:tr h="272875">
                <a:tc>
                  <a:txBody>
                    <a:bodyPr/>
                    <a:lstStyle/>
                    <a:p>
                      <a:pPr marL="0" lvl="0" indent="0" algn="l" rtl="0">
                        <a:spcBef>
                          <a:spcPts val="0"/>
                        </a:spcBef>
                        <a:spcAft>
                          <a:spcPts val="0"/>
                        </a:spcAft>
                        <a:buNone/>
                      </a:pPr>
                      <a:r>
                        <a:rPr lang="es" sz="1200">
                          <a:solidFill>
                            <a:srgbClr val="434343"/>
                          </a:solidFill>
                        </a:rPr>
                        <a:t>0</a:t>
                      </a:r>
                      <a:endParaRPr sz="1200">
                        <a:solidFill>
                          <a:srgbClr val="434343"/>
                        </a:solidFill>
                      </a:endParaRPr>
                    </a:p>
                  </a:txBody>
                  <a:tcPr marL="91425" marR="91425" marT="91425" marB="91425">
                    <a:lnL w="9525" cap="flat" cmpd="sng">
                      <a:solidFill>
                        <a:srgbClr val="980000"/>
                      </a:solidFill>
                      <a:prstDash val="solid"/>
                      <a:round/>
                      <a:headEnd type="none" w="sm" len="sm"/>
                      <a:tailEnd type="none" w="sm" len="sm"/>
                    </a:lnL>
                    <a:lnR w="9525" cap="flat" cmpd="sng">
                      <a:solidFill>
                        <a:srgbClr val="980000"/>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980000"/>
                      </a:solidFill>
                      <a:prstDash val="solid"/>
                      <a:round/>
                      <a:headEnd type="none" w="sm" len="sm"/>
                      <a:tailEnd type="none" w="sm" len="sm"/>
                    </a:lnB>
                    <a:solidFill>
                      <a:srgbClr val="B6D7A8"/>
                    </a:solidFill>
                  </a:tcPr>
                </a:tc>
                <a:tc>
                  <a:txBody>
                    <a:bodyPr/>
                    <a:lstStyle/>
                    <a:p>
                      <a:pPr marL="0" lvl="0" indent="0" algn="l" rtl="0">
                        <a:spcBef>
                          <a:spcPts val="0"/>
                        </a:spcBef>
                        <a:spcAft>
                          <a:spcPts val="0"/>
                        </a:spcAft>
                        <a:buClr>
                          <a:schemeClr val="dk1"/>
                        </a:buClr>
                        <a:buSzPts val="1100"/>
                        <a:buFont typeface="Arial"/>
                        <a:buNone/>
                      </a:pPr>
                      <a:r>
                        <a:rPr lang="es" sz="850">
                          <a:solidFill>
                            <a:srgbClr val="434343"/>
                          </a:solidFill>
                          <a:latin typeface="Courier New"/>
                          <a:ea typeface="Courier New"/>
                          <a:cs typeface="Courier New"/>
                          <a:sym typeface="Courier New"/>
                        </a:rPr>
                        <a:t>0.88</a:t>
                      </a:r>
                      <a:endParaRPr sz="1200">
                        <a:solidFill>
                          <a:srgbClr val="434343"/>
                        </a:solidFill>
                      </a:endParaRPr>
                    </a:p>
                  </a:txBody>
                  <a:tcPr marL="91425" marR="91425" marT="91425" marB="91425">
                    <a:lnL w="9525" cap="flat" cmpd="sng">
                      <a:solidFill>
                        <a:srgbClr val="980000"/>
                      </a:solidFill>
                      <a:prstDash val="solid"/>
                      <a:round/>
                      <a:headEnd type="none" w="sm" len="sm"/>
                      <a:tailEnd type="none" w="sm" len="sm"/>
                    </a:lnL>
                    <a:lnR w="9525" cap="flat" cmpd="sng">
                      <a:solidFill>
                        <a:srgbClr val="980000"/>
                      </a:solidFill>
                      <a:prstDash val="solid"/>
                      <a:round/>
                      <a:headEnd type="none" w="sm" len="sm"/>
                      <a:tailEnd type="none" w="sm" len="sm"/>
                    </a:lnR>
                    <a:lnT w="9525" cap="flat" cmpd="sng">
                      <a:solidFill>
                        <a:srgbClr val="980000"/>
                      </a:solidFill>
                      <a:prstDash val="solid"/>
                      <a:round/>
                      <a:headEnd type="none" w="sm" len="sm"/>
                      <a:tailEnd type="none" w="sm" len="sm"/>
                    </a:lnT>
                    <a:lnB w="9525" cap="flat" cmpd="sng">
                      <a:solidFill>
                        <a:srgbClr val="980000"/>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s" sz="850">
                          <a:solidFill>
                            <a:srgbClr val="434343"/>
                          </a:solidFill>
                          <a:latin typeface="Courier New"/>
                          <a:ea typeface="Courier New"/>
                          <a:cs typeface="Courier New"/>
                          <a:sym typeface="Courier New"/>
                        </a:rPr>
                        <a:t>0.89</a:t>
                      </a:r>
                      <a:endParaRPr sz="1200">
                        <a:solidFill>
                          <a:srgbClr val="434343"/>
                        </a:solidFill>
                      </a:endParaRPr>
                    </a:p>
                  </a:txBody>
                  <a:tcPr marL="91425" marR="91425" marT="91425" marB="91425">
                    <a:lnL w="9525" cap="flat" cmpd="sng">
                      <a:solidFill>
                        <a:srgbClr val="980000"/>
                      </a:solidFill>
                      <a:prstDash val="solid"/>
                      <a:round/>
                      <a:headEnd type="none" w="sm" len="sm"/>
                      <a:tailEnd type="none" w="sm" len="sm"/>
                    </a:lnL>
                    <a:lnR w="9525" cap="flat" cmpd="sng">
                      <a:solidFill>
                        <a:srgbClr val="980000"/>
                      </a:solidFill>
                      <a:prstDash val="solid"/>
                      <a:round/>
                      <a:headEnd type="none" w="sm" len="sm"/>
                      <a:tailEnd type="none" w="sm" len="sm"/>
                    </a:lnR>
                    <a:lnT w="9525" cap="flat" cmpd="sng">
                      <a:solidFill>
                        <a:srgbClr val="980000"/>
                      </a:solidFill>
                      <a:prstDash val="solid"/>
                      <a:round/>
                      <a:headEnd type="none" w="sm" len="sm"/>
                      <a:tailEnd type="none" w="sm" len="sm"/>
                    </a:lnT>
                    <a:lnB w="9525" cap="flat" cmpd="sng">
                      <a:solidFill>
                        <a:srgbClr val="980000"/>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s" sz="850">
                          <a:solidFill>
                            <a:srgbClr val="434343"/>
                          </a:solidFill>
                          <a:latin typeface="Courier New"/>
                          <a:ea typeface="Courier New"/>
                          <a:cs typeface="Courier New"/>
                          <a:sym typeface="Courier New"/>
                        </a:rPr>
                        <a:t>0.89</a:t>
                      </a:r>
                      <a:endParaRPr sz="1200">
                        <a:solidFill>
                          <a:srgbClr val="434343"/>
                        </a:solidFill>
                      </a:endParaRPr>
                    </a:p>
                  </a:txBody>
                  <a:tcPr marL="91425" marR="91425" marT="91425" marB="91425">
                    <a:lnL w="9525" cap="flat" cmpd="sng">
                      <a:solidFill>
                        <a:srgbClr val="980000"/>
                      </a:solidFill>
                      <a:prstDash val="solid"/>
                      <a:round/>
                      <a:headEnd type="none" w="sm" len="sm"/>
                      <a:tailEnd type="none" w="sm" len="sm"/>
                    </a:lnL>
                    <a:lnR w="9525" cap="flat" cmpd="sng">
                      <a:solidFill>
                        <a:srgbClr val="980000"/>
                      </a:solidFill>
                      <a:prstDash val="solid"/>
                      <a:round/>
                      <a:headEnd type="none" w="sm" len="sm"/>
                      <a:tailEnd type="none" w="sm" len="sm"/>
                    </a:lnR>
                    <a:lnT w="9525" cap="flat" cmpd="sng">
                      <a:solidFill>
                        <a:srgbClr val="980000"/>
                      </a:solidFill>
                      <a:prstDash val="solid"/>
                      <a:round/>
                      <a:headEnd type="none" w="sm" len="sm"/>
                      <a:tailEnd type="none" w="sm" len="sm"/>
                    </a:lnT>
                    <a:lnB w="9525" cap="flat" cmpd="sng">
                      <a:solidFill>
                        <a:srgbClr val="980000"/>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s" sz="850">
                          <a:solidFill>
                            <a:srgbClr val="434343"/>
                          </a:solidFill>
                          <a:latin typeface="Courier New"/>
                          <a:ea typeface="Courier New"/>
                          <a:cs typeface="Courier New"/>
                          <a:sym typeface="Courier New"/>
                        </a:rPr>
                        <a:t>15130</a:t>
                      </a:r>
                      <a:endParaRPr sz="1200">
                        <a:solidFill>
                          <a:srgbClr val="434343"/>
                        </a:solidFill>
                      </a:endParaRPr>
                    </a:p>
                    <a:p>
                      <a:pPr marL="0" lvl="0" indent="0" algn="l" rtl="0">
                        <a:spcBef>
                          <a:spcPts val="0"/>
                        </a:spcBef>
                        <a:spcAft>
                          <a:spcPts val="0"/>
                        </a:spcAft>
                        <a:buNone/>
                      </a:pPr>
                      <a:endParaRPr sz="1200">
                        <a:solidFill>
                          <a:srgbClr val="434343"/>
                        </a:solidFill>
                      </a:endParaRPr>
                    </a:p>
                  </a:txBody>
                  <a:tcPr marL="91425" marR="91425" marT="91425" marB="91425">
                    <a:lnL w="9525" cap="flat" cmpd="sng">
                      <a:solidFill>
                        <a:srgbClr val="980000"/>
                      </a:solidFill>
                      <a:prstDash val="solid"/>
                      <a:round/>
                      <a:headEnd type="none" w="sm" len="sm"/>
                      <a:tailEnd type="none" w="sm" len="sm"/>
                    </a:lnL>
                    <a:lnR w="9525" cap="flat" cmpd="sng">
                      <a:solidFill>
                        <a:srgbClr val="980000"/>
                      </a:solidFill>
                      <a:prstDash val="solid"/>
                      <a:round/>
                      <a:headEnd type="none" w="sm" len="sm"/>
                      <a:tailEnd type="none" w="sm" len="sm"/>
                    </a:lnR>
                    <a:lnT w="9525" cap="flat" cmpd="sng">
                      <a:solidFill>
                        <a:srgbClr val="980000"/>
                      </a:solidFill>
                      <a:prstDash val="solid"/>
                      <a:round/>
                      <a:headEnd type="none" w="sm" len="sm"/>
                      <a:tailEnd type="none" w="sm" len="sm"/>
                    </a:lnT>
                    <a:lnB w="9525" cap="flat" cmpd="sng">
                      <a:solidFill>
                        <a:srgbClr val="980000"/>
                      </a:solidFill>
                      <a:prstDash val="solid"/>
                      <a:round/>
                      <a:headEnd type="none" w="sm" len="sm"/>
                      <a:tailEnd type="none" w="sm" len="sm"/>
                    </a:lnB>
                  </a:tcPr>
                </a:tc>
                <a:extLst>
                  <a:ext uri="{0D108BD9-81ED-4DB2-BD59-A6C34878D82A}">
                    <a16:rowId xmlns:a16="http://schemas.microsoft.com/office/drawing/2014/main" val="10001"/>
                  </a:ext>
                </a:extLst>
              </a:tr>
              <a:tr h="272875">
                <a:tc>
                  <a:txBody>
                    <a:bodyPr/>
                    <a:lstStyle/>
                    <a:p>
                      <a:pPr marL="0" lvl="0" indent="0" algn="l" rtl="0">
                        <a:spcBef>
                          <a:spcPts val="0"/>
                        </a:spcBef>
                        <a:spcAft>
                          <a:spcPts val="0"/>
                        </a:spcAft>
                        <a:buNone/>
                      </a:pPr>
                      <a:r>
                        <a:rPr lang="es" sz="1100">
                          <a:solidFill>
                            <a:srgbClr val="434343"/>
                          </a:solidFill>
                        </a:rPr>
                        <a:t>1</a:t>
                      </a:r>
                      <a:endParaRPr sz="1100">
                        <a:solidFill>
                          <a:srgbClr val="434343"/>
                        </a:solidFill>
                      </a:endParaRPr>
                    </a:p>
                  </a:txBody>
                  <a:tcPr marL="91425" marR="91425" marT="91425" marB="91425">
                    <a:lnL w="9525" cap="flat" cmpd="sng">
                      <a:solidFill>
                        <a:srgbClr val="980000"/>
                      </a:solidFill>
                      <a:prstDash val="solid"/>
                      <a:round/>
                      <a:headEnd type="none" w="sm" len="sm"/>
                      <a:tailEnd type="none" w="sm" len="sm"/>
                    </a:lnL>
                    <a:lnR w="9525" cap="flat" cmpd="sng">
                      <a:solidFill>
                        <a:srgbClr val="980000"/>
                      </a:solidFill>
                      <a:prstDash val="solid"/>
                      <a:round/>
                      <a:headEnd type="none" w="sm" len="sm"/>
                      <a:tailEnd type="none" w="sm" len="sm"/>
                    </a:lnR>
                    <a:lnT w="9525" cap="flat" cmpd="sng">
                      <a:solidFill>
                        <a:srgbClr val="980000"/>
                      </a:solidFill>
                      <a:prstDash val="solid"/>
                      <a:round/>
                      <a:headEnd type="none" w="sm" len="sm"/>
                      <a:tailEnd type="none" w="sm" len="sm"/>
                    </a:lnT>
                    <a:lnB w="9525" cap="flat" cmpd="sng">
                      <a:solidFill>
                        <a:srgbClr val="980000"/>
                      </a:solidFill>
                      <a:prstDash val="solid"/>
                      <a:round/>
                      <a:headEnd type="none" w="sm" len="sm"/>
                      <a:tailEnd type="none" w="sm" len="sm"/>
                    </a:lnB>
                    <a:solidFill>
                      <a:srgbClr val="B6D7A8"/>
                    </a:solidFill>
                  </a:tcPr>
                </a:tc>
                <a:tc>
                  <a:txBody>
                    <a:bodyPr/>
                    <a:lstStyle/>
                    <a:p>
                      <a:pPr marL="0" lvl="0" indent="0" algn="l" rtl="0">
                        <a:spcBef>
                          <a:spcPts val="0"/>
                        </a:spcBef>
                        <a:spcAft>
                          <a:spcPts val="0"/>
                        </a:spcAft>
                        <a:buClr>
                          <a:schemeClr val="dk1"/>
                        </a:buClr>
                        <a:buSzPts val="1100"/>
                        <a:buFont typeface="Arial"/>
                        <a:buNone/>
                      </a:pPr>
                      <a:r>
                        <a:rPr lang="es" sz="850">
                          <a:solidFill>
                            <a:srgbClr val="434343"/>
                          </a:solidFill>
                          <a:latin typeface="Courier New"/>
                          <a:ea typeface="Courier New"/>
                          <a:cs typeface="Courier New"/>
                          <a:sym typeface="Courier New"/>
                        </a:rPr>
                        <a:t>0.81</a:t>
                      </a:r>
                      <a:endParaRPr sz="1200">
                        <a:solidFill>
                          <a:srgbClr val="434343"/>
                        </a:solidFill>
                      </a:endParaRPr>
                    </a:p>
                  </a:txBody>
                  <a:tcPr marL="91425" marR="91425" marT="91425" marB="91425">
                    <a:lnL w="9525" cap="flat" cmpd="sng">
                      <a:solidFill>
                        <a:srgbClr val="980000"/>
                      </a:solidFill>
                      <a:prstDash val="solid"/>
                      <a:round/>
                      <a:headEnd type="none" w="sm" len="sm"/>
                      <a:tailEnd type="none" w="sm" len="sm"/>
                    </a:lnL>
                    <a:lnR w="9525" cap="flat" cmpd="sng">
                      <a:solidFill>
                        <a:srgbClr val="980000"/>
                      </a:solidFill>
                      <a:prstDash val="solid"/>
                      <a:round/>
                      <a:headEnd type="none" w="sm" len="sm"/>
                      <a:tailEnd type="none" w="sm" len="sm"/>
                    </a:lnR>
                    <a:lnT w="9525" cap="flat" cmpd="sng">
                      <a:solidFill>
                        <a:srgbClr val="980000"/>
                      </a:solidFill>
                      <a:prstDash val="solid"/>
                      <a:round/>
                      <a:headEnd type="none" w="sm" len="sm"/>
                      <a:tailEnd type="none" w="sm" len="sm"/>
                    </a:lnT>
                    <a:lnB w="9525" cap="flat" cmpd="sng">
                      <a:solidFill>
                        <a:srgbClr val="980000"/>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s" sz="850">
                          <a:solidFill>
                            <a:srgbClr val="434343"/>
                          </a:solidFill>
                          <a:latin typeface="Courier New"/>
                          <a:ea typeface="Courier New"/>
                          <a:cs typeface="Courier New"/>
                          <a:sym typeface="Courier New"/>
                        </a:rPr>
                        <a:t>0.80</a:t>
                      </a:r>
                      <a:endParaRPr sz="1200">
                        <a:solidFill>
                          <a:srgbClr val="434343"/>
                        </a:solidFill>
                      </a:endParaRPr>
                    </a:p>
                  </a:txBody>
                  <a:tcPr marL="91425" marR="91425" marT="91425" marB="91425">
                    <a:lnL w="9525" cap="flat" cmpd="sng">
                      <a:solidFill>
                        <a:srgbClr val="980000"/>
                      </a:solidFill>
                      <a:prstDash val="solid"/>
                      <a:round/>
                      <a:headEnd type="none" w="sm" len="sm"/>
                      <a:tailEnd type="none" w="sm" len="sm"/>
                    </a:lnL>
                    <a:lnR w="9525" cap="flat" cmpd="sng">
                      <a:solidFill>
                        <a:srgbClr val="980000"/>
                      </a:solidFill>
                      <a:prstDash val="solid"/>
                      <a:round/>
                      <a:headEnd type="none" w="sm" len="sm"/>
                      <a:tailEnd type="none" w="sm" len="sm"/>
                    </a:lnR>
                    <a:lnT w="9525" cap="flat" cmpd="sng">
                      <a:solidFill>
                        <a:srgbClr val="980000"/>
                      </a:solidFill>
                      <a:prstDash val="solid"/>
                      <a:round/>
                      <a:headEnd type="none" w="sm" len="sm"/>
                      <a:tailEnd type="none" w="sm" len="sm"/>
                    </a:lnT>
                    <a:lnB w="9525" cap="flat" cmpd="sng">
                      <a:solidFill>
                        <a:srgbClr val="980000"/>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s" sz="850">
                          <a:solidFill>
                            <a:srgbClr val="434343"/>
                          </a:solidFill>
                          <a:latin typeface="Courier New"/>
                          <a:ea typeface="Courier New"/>
                          <a:cs typeface="Courier New"/>
                          <a:sym typeface="Courier New"/>
                        </a:rPr>
                        <a:t>0.80</a:t>
                      </a:r>
                      <a:endParaRPr sz="1200">
                        <a:solidFill>
                          <a:srgbClr val="434343"/>
                        </a:solidFill>
                      </a:endParaRPr>
                    </a:p>
                    <a:p>
                      <a:pPr marL="0" lvl="0" indent="0" algn="l" rtl="0">
                        <a:spcBef>
                          <a:spcPts val="0"/>
                        </a:spcBef>
                        <a:spcAft>
                          <a:spcPts val="0"/>
                        </a:spcAft>
                        <a:buNone/>
                      </a:pPr>
                      <a:endParaRPr sz="1200">
                        <a:solidFill>
                          <a:srgbClr val="434343"/>
                        </a:solidFill>
                      </a:endParaRPr>
                    </a:p>
                  </a:txBody>
                  <a:tcPr marL="91425" marR="91425" marT="91425" marB="91425">
                    <a:lnL w="9525" cap="flat" cmpd="sng">
                      <a:solidFill>
                        <a:srgbClr val="980000"/>
                      </a:solidFill>
                      <a:prstDash val="solid"/>
                      <a:round/>
                      <a:headEnd type="none" w="sm" len="sm"/>
                      <a:tailEnd type="none" w="sm" len="sm"/>
                    </a:lnL>
                    <a:lnR w="9525" cap="flat" cmpd="sng">
                      <a:solidFill>
                        <a:srgbClr val="980000"/>
                      </a:solidFill>
                      <a:prstDash val="solid"/>
                      <a:round/>
                      <a:headEnd type="none" w="sm" len="sm"/>
                      <a:tailEnd type="none" w="sm" len="sm"/>
                    </a:lnR>
                    <a:lnT w="9525" cap="flat" cmpd="sng">
                      <a:solidFill>
                        <a:srgbClr val="980000"/>
                      </a:solidFill>
                      <a:prstDash val="solid"/>
                      <a:round/>
                      <a:headEnd type="none" w="sm" len="sm"/>
                      <a:tailEnd type="none" w="sm" len="sm"/>
                    </a:lnT>
                    <a:lnB w="9525" cap="flat" cmpd="sng">
                      <a:solidFill>
                        <a:srgbClr val="980000"/>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s" sz="850">
                          <a:solidFill>
                            <a:srgbClr val="434343"/>
                          </a:solidFill>
                          <a:latin typeface="Courier New"/>
                          <a:ea typeface="Courier New"/>
                          <a:cs typeface="Courier New"/>
                          <a:sym typeface="Courier New"/>
                        </a:rPr>
                        <a:t>8748</a:t>
                      </a:r>
                      <a:endParaRPr sz="1200">
                        <a:solidFill>
                          <a:srgbClr val="434343"/>
                        </a:solidFill>
                      </a:endParaRPr>
                    </a:p>
                  </a:txBody>
                  <a:tcPr marL="91425" marR="91425" marT="91425" marB="91425">
                    <a:lnL w="9525" cap="flat" cmpd="sng">
                      <a:solidFill>
                        <a:srgbClr val="980000"/>
                      </a:solidFill>
                      <a:prstDash val="solid"/>
                      <a:round/>
                      <a:headEnd type="none" w="sm" len="sm"/>
                      <a:tailEnd type="none" w="sm" len="sm"/>
                    </a:lnL>
                    <a:lnR w="9525" cap="flat" cmpd="sng">
                      <a:solidFill>
                        <a:srgbClr val="980000"/>
                      </a:solidFill>
                      <a:prstDash val="solid"/>
                      <a:round/>
                      <a:headEnd type="none" w="sm" len="sm"/>
                      <a:tailEnd type="none" w="sm" len="sm"/>
                    </a:lnR>
                    <a:lnT w="9525" cap="flat" cmpd="sng">
                      <a:solidFill>
                        <a:srgbClr val="980000"/>
                      </a:solidFill>
                      <a:prstDash val="solid"/>
                      <a:round/>
                      <a:headEnd type="none" w="sm" len="sm"/>
                      <a:tailEnd type="none" w="sm" len="sm"/>
                    </a:lnT>
                    <a:lnB w="9525" cap="flat" cmpd="sng">
                      <a:solidFill>
                        <a:srgbClr val="980000"/>
                      </a:solidFill>
                      <a:prstDash val="solid"/>
                      <a:round/>
                      <a:headEnd type="none" w="sm" len="sm"/>
                      <a:tailEnd type="none" w="sm" len="sm"/>
                    </a:lnB>
                  </a:tcPr>
                </a:tc>
                <a:extLst>
                  <a:ext uri="{0D108BD9-81ED-4DB2-BD59-A6C34878D82A}">
                    <a16:rowId xmlns:a16="http://schemas.microsoft.com/office/drawing/2014/main" val="10002"/>
                  </a:ext>
                </a:extLst>
              </a:tr>
              <a:tr h="272875">
                <a:tc>
                  <a:txBody>
                    <a:bodyPr/>
                    <a:lstStyle/>
                    <a:p>
                      <a:pPr marL="0" lvl="0" indent="0" algn="l" rtl="0">
                        <a:spcBef>
                          <a:spcPts val="0"/>
                        </a:spcBef>
                        <a:spcAft>
                          <a:spcPts val="0"/>
                        </a:spcAft>
                        <a:buClr>
                          <a:schemeClr val="dk1"/>
                        </a:buClr>
                        <a:buSzPts val="1100"/>
                        <a:buFont typeface="Arial"/>
                        <a:buNone/>
                      </a:pPr>
                      <a:r>
                        <a:rPr lang="es" sz="850">
                          <a:solidFill>
                            <a:srgbClr val="434343"/>
                          </a:solidFill>
                          <a:latin typeface="Courier New"/>
                          <a:ea typeface="Courier New"/>
                          <a:cs typeface="Courier New"/>
                          <a:sym typeface="Courier New"/>
                        </a:rPr>
                        <a:t>accuracy</a:t>
                      </a:r>
                      <a:endParaRPr sz="1200">
                        <a:solidFill>
                          <a:srgbClr val="434343"/>
                        </a:solidFill>
                      </a:endParaRPr>
                    </a:p>
                  </a:txBody>
                  <a:tcPr marL="91425" marR="91425" marT="91425" marB="91425">
                    <a:lnL w="9525" cap="flat" cmpd="sng">
                      <a:solidFill>
                        <a:srgbClr val="980000"/>
                      </a:solidFill>
                      <a:prstDash val="solid"/>
                      <a:round/>
                      <a:headEnd type="none" w="sm" len="sm"/>
                      <a:tailEnd type="none" w="sm" len="sm"/>
                    </a:lnL>
                    <a:lnR w="9525" cap="flat" cmpd="sng">
                      <a:solidFill>
                        <a:srgbClr val="980000"/>
                      </a:solidFill>
                      <a:prstDash val="solid"/>
                      <a:round/>
                      <a:headEnd type="none" w="sm" len="sm"/>
                      <a:tailEnd type="none" w="sm" len="sm"/>
                    </a:lnR>
                    <a:lnT w="9525" cap="flat" cmpd="sng">
                      <a:solidFill>
                        <a:srgbClr val="980000"/>
                      </a:solidFill>
                      <a:prstDash val="solid"/>
                      <a:round/>
                      <a:headEnd type="none" w="sm" len="sm"/>
                      <a:tailEnd type="none" w="sm" len="sm"/>
                    </a:lnT>
                    <a:lnB w="9525" cap="flat" cmpd="sng">
                      <a:solidFill>
                        <a:srgbClr val="980000"/>
                      </a:solidFill>
                      <a:prstDash val="solid"/>
                      <a:round/>
                      <a:headEnd type="none" w="sm" len="sm"/>
                      <a:tailEnd type="none" w="sm" len="sm"/>
                    </a:lnB>
                    <a:solidFill>
                      <a:srgbClr val="B6D7A8"/>
                    </a:solidFill>
                  </a:tcPr>
                </a:tc>
                <a:tc>
                  <a:txBody>
                    <a:bodyPr/>
                    <a:lstStyle/>
                    <a:p>
                      <a:pPr marL="0" lvl="0" indent="0" algn="l" rtl="0">
                        <a:spcBef>
                          <a:spcPts val="0"/>
                        </a:spcBef>
                        <a:spcAft>
                          <a:spcPts val="0"/>
                        </a:spcAft>
                        <a:buNone/>
                      </a:pPr>
                      <a:endParaRPr sz="1200">
                        <a:solidFill>
                          <a:srgbClr val="434343"/>
                        </a:solidFill>
                      </a:endParaRPr>
                    </a:p>
                  </a:txBody>
                  <a:tcPr marL="91425" marR="91425" marT="91425" marB="91425">
                    <a:lnL w="9525" cap="flat" cmpd="sng">
                      <a:solidFill>
                        <a:srgbClr val="980000"/>
                      </a:solidFill>
                      <a:prstDash val="solid"/>
                      <a:round/>
                      <a:headEnd type="none" w="sm" len="sm"/>
                      <a:tailEnd type="none" w="sm" len="sm"/>
                    </a:lnL>
                    <a:lnR w="9525" cap="flat" cmpd="sng">
                      <a:solidFill>
                        <a:srgbClr val="980000"/>
                      </a:solidFill>
                      <a:prstDash val="solid"/>
                      <a:round/>
                      <a:headEnd type="none" w="sm" len="sm"/>
                      <a:tailEnd type="none" w="sm" len="sm"/>
                    </a:lnR>
                    <a:lnT w="9525" cap="flat" cmpd="sng">
                      <a:solidFill>
                        <a:srgbClr val="980000"/>
                      </a:solidFill>
                      <a:prstDash val="solid"/>
                      <a:round/>
                      <a:headEnd type="none" w="sm" len="sm"/>
                      <a:tailEnd type="none" w="sm" len="sm"/>
                    </a:lnT>
                    <a:lnB w="9525" cap="flat" cmpd="sng">
                      <a:solidFill>
                        <a:srgbClr val="980000"/>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rgbClr val="434343"/>
                        </a:solidFill>
                      </a:endParaRPr>
                    </a:p>
                  </a:txBody>
                  <a:tcPr marL="91425" marR="91425" marT="91425" marB="91425">
                    <a:lnL w="9525" cap="flat" cmpd="sng">
                      <a:solidFill>
                        <a:srgbClr val="980000"/>
                      </a:solidFill>
                      <a:prstDash val="solid"/>
                      <a:round/>
                      <a:headEnd type="none" w="sm" len="sm"/>
                      <a:tailEnd type="none" w="sm" len="sm"/>
                    </a:lnL>
                    <a:lnR w="9525" cap="flat" cmpd="sng">
                      <a:solidFill>
                        <a:srgbClr val="980000"/>
                      </a:solidFill>
                      <a:prstDash val="solid"/>
                      <a:round/>
                      <a:headEnd type="none" w="sm" len="sm"/>
                      <a:tailEnd type="none" w="sm" len="sm"/>
                    </a:lnR>
                    <a:lnT w="9525" cap="flat" cmpd="sng">
                      <a:solidFill>
                        <a:srgbClr val="980000"/>
                      </a:solidFill>
                      <a:prstDash val="solid"/>
                      <a:round/>
                      <a:headEnd type="none" w="sm" len="sm"/>
                      <a:tailEnd type="none" w="sm" len="sm"/>
                    </a:lnT>
                    <a:lnB w="9525" cap="flat" cmpd="sng">
                      <a:solidFill>
                        <a:srgbClr val="980000"/>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s" sz="850">
                          <a:solidFill>
                            <a:srgbClr val="434343"/>
                          </a:solidFill>
                          <a:latin typeface="Courier New"/>
                          <a:ea typeface="Courier New"/>
                          <a:cs typeface="Courier New"/>
                          <a:sym typeface="Courier New"/>
                        </a:rPr>
                        <a:t>0.86</a:t>
                      </a:r>
                      <a:endParaRPr sz="1200">
                        <a:solidFill>
                          <a:srgbClr val="434343"/>
                        </a:solidFill>
                      </a:endParaRPr>
                    </a:p>
                    <a:p>
                      <a:pPr marL="0" lvl="0" indent="0" algn="l" rtl="0">
                        <a:spcBef>
                          <a:spcPts val="0"/>
                        </a:spcBef>
                        <a:spcAft>
                          <a:spcPts val="0"/>
                        </a:spcAft>
                        <a:buNone/>
                      </a:pPr>
                      <a:endParaRPr sz="1200">
                        <a:solidFill>
                          <a:srgbClr val="434343"/>
                        </a:solidFill>
                      </a:endParaRPr>
                    </a:p>
                  </a:txBody>
                  <a:tcPr marL="91425" marR="91425" marT="91425" marB="91425">
                    <a:lnL w="9525" cap="flat" cmpd="sng">
                      <a:solidFill>
                        <a:srgbClr val="980000"/>
                      </a:solidFill>
                      <a:prstDash val="solid"/>
                      <a:round/>
                      <a:headEnd type="none" w="sm" len="sm"/>
                      <a:tailEnd type="none" w="sm" len="sm"/>
                    </a:lnL>
                    <a:lnR w="9525" cap="flat" cmpd="sng">
                      <a:solidFill>
                        <a:srgbClr val="980000"/>
                      </a:solidFill>
                      <a:prstDash val="solid"/>
                      <a:round/>
                      <a:headEnd type="none" w="sm" len="sm"/>
                      <a:tailEnd type="none" w="sm" len="sm"/>
                    </a:lnR>
                    <a:lnT w="9525" cap="flat" cmpd="sng">
                      <a:solidFill>
                        <a:srgbClr val="980000"/>
                      </a:solidFill>
                      <a:prstDash val="solid"/>
                      <a:round/>
                      <a:headEnd type="none" w="sm" len="sm"/>
                      <a:tailEnd type="none" w="sm" len="sm"/>
                    </a:lnT>
                    <a:lnB w="9525" cap="flat" cmpd="sng">
                      <a:solidFill>
                        <a:srgbClr val="980000"/>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s" sz="850">
                          <a:solidFill>
                            <a:srgbClr val="434343"/>
                          </a:solidFill>
                          <a:latin typeface="Courier New"/>
                          <a:ea typeface="Courier New"/>
                          <a:cs typeface="Courier New"/>
                          <a:sym typeface="Courier New"/>
                        </a:rPr>
                        <a:t>23878</a:t>
                      </a:r>
                      <a:endParaRPr sz="1200">
                        <a:solidFill>
                          <a:srgbClr val="434343"/>
                        </a:solidFill>
                      </a:endParaRPr>
                    </a:p>
                    <a:p>
                      <a:pPr marL="0" lvl="0" indent="0" algn="l" rtl="0">
                        <a:spcBef>
                          <a:spcPts val="0"/>
                        </a:spcBef>
                        <a:spcAft>
                          <a:spcPts val="0"/>
                        </a:spcAft>
                        <a:buNone/>
                      </a:pPr>
                      <a:endParaRPr sz="1200">
                        <a:solidFill>
                          <a:srgbClr val="434343"/>
                        </a:solidFill>
                      </a:endParaRPr>
                    </a:p>
                  </a:txBody>
                  <a:tcPr marL="91425" marR="91425" marT="91425" marB="91425">
                    <a:lnL w="9525" cap="flat" cmpd="sng">
                      <a:solidFill>
                        <a:srgbClr val="980000"/>
                      </a:solidFill>
                      <a:prstDash val="solid"/>
                      <a:round/>
                      <a:headEnd type="none" w="sm" len="sm"/>
                      <a:tailEnd type="none" w="sm" len="sm"/>
                    </a:lnL>
                    <a:lnR w="9525" cap="flat" cmpd="sng">
                      <a:solidFill>
                        <a:srgbClr val="980000"/>
                      </a:solidFill>
                      <a:prstDash val="solid"/>
                      <a:round/>
                      <a:headEnd type="none" w="sm" len="sm"/>
                      <a:tailEnd type="none" w="sm" len="sm"/>
                    </a:lnR>
                    <a:lnT w="9525" cap="flat" cmpd="sng">
                      <a:solidFill>
                        <a:srgbClr val="980000"/>
                      </a:solidFill>
                      <a:prstDash val="solid"/>
                      <a:round/>
                      <a:headEnd type="none" w="sm" len="sm"/>
                      <a:tailEnd type="none" w="sm" len="sm"/>
                    </a:lnT>
                    <a:lnB w="9525" cap="flat" cmpd="sng">
                      <a:solidFill>
                        <a:srgbClr val="980000"/>
                      </a:solidFill>
                      <a:prstDash val="solid"/>
                      <a:round/>
                      <a:headEnd type="none" w="sm" len="sm"/>
                      <a:tailEnd type="none" w="sm" len="sm"/>
                    </a:lnB>
                  </a:tcPr>
                </a:tc>
                <a:extLst>
                  <a:ext uri="{0D108BD9-81ED-4DB2-BD59-A6C34878D82A}">
                    <a16:rowId xmlns:a16="http://schemas.microsoft.com/office/drawing/2014/main" val="10003"/>
                  </a:ext>
                </a:extLst>
              </a:tr>
              <a:tr h="246725">
                <a:tc>
                  <a:txBody>
                    <a:bodyPr/>
                    <a:lstStyle/>
                    <a:p>
                      <a:pPr marL="0" lvl="0" indent="0" algn="l" rtl="0">
                        <a:spcBef>
                          <a:spcPts val="0"/>
                        </a:spcBef>
                        <a:spcAft>
                          <a:spcPts val="0"/>
                        </a:spcAft>
                        <a:buClr>
                          <a:schemeClr val="dk1"/>
                        </a:buClr>
                        <a:buSzPts val="1100"/>
                        <a:buFont typeface="Arial"/>
                        <a:buNone/>
                      </a:pPr>
                      <a:r>
                        <a:rPr lang="es" sz="850">
                          <a:solidFill>
                            <a:srgbClr val="434343"/>
                          </a:solidFill>
                          <a:latin typeface="Courier New"/>
                          <a:ea typeface="Courier New"/>
                          <a:cs typeface="Courier New"/>
                          <a:sym typeface="Courier New"/>
                        </a:rPr>
                        <a:t>macro avg</a:t>
                      </a:r>
                      <a:endParaRPr sz="1200">
                        <a:solidFill>
                          <a:srgbClr val="434343"/>
                        </a:solidFill>
                      </a:endParaRPr>
                    </a:p>
                  </a:txBody>
                  <a:tcPr marL="91425" marR="91425" marT="91425" marB="91425">
                    <a:lnL w="9525" cap="flat" cmpd="sng">
                      <a:solidFill>
                        <a:srgbClr val="980000"/>
                      </a:solidFill>
                      <a:prstDash val="solid"/>
                      <a:round/>
                      <a:headEnd type="none" w="sm" len="sm"/>
                      <a:tailEnd type="none" w="sm" len="sm"/>
                    </a:lnL>
                    <a:lnR w="9525" cap="flat" cmpd="sng">
                      <a:solidFill>
                        <a:srgbClr val="980000"/>
                      </a:solidFill>
                      <a:prstDash val="solid"/>
                      <a:round/>
                      <a:headEnd type="none" w="sm" len="sm"/>
                      <a:tailEnd type="none" w="sm" len="sm"/>
                    </a:lnR>
                    <a:lnT w="9525" cap="flat" cmpd="sng">
                      <a:solidFill>
                        <a:srgbClr val="980000"/>
                      </a:solidFill>
                      <a:prstDash val="solid"/>
                      <a:round/>
                      <a:headEnd type="none" w="sm" len="sm"/>
                      <a:tailEnd type="none" w="sm" len="sm"/>
                    </a:lnT>
                    <a:lnB w="9525" cap="flat" cmpd="sng">
                      <a:solidFill>
                        <a:srgbClr val="980000"/>
                      </a:solidFill>
                      <a:prstDash val="solid"/>
                      <a:round/>
                      <a:headEnd type="none" w="sm" len="sm"/>
                      <a:tailEnd type="none" w="sm" len="sm"/>
                    </a:lnB>
                    <a:solidFill>
                      <a:srgbClr val="B6D7A8"/>
                    </a:solidFill>
                  </a:tcPr>
                </a:tc>
                <a:tc>
                  <a:txBody>
                    <a:bodyPr/>
                    <a:lstStyle/>
                    <a:p>
                      <a:pPr marL="0" lvl="0" indent="0" algn="l" rtl="0">
                        <a:spcBef>
                          <a:spcPts val="0"/>
                        </a:spcBef>
                        <a:spcAft>
                          <a:spcPts val="0"/>
                        </a:spcAft>
                        <a:buNone/>
                      </a:pPr>
                      <a:r>
                        <a:rPr lang="es" sz="850">
                          <a:solidFill>
                            <a:srgbClr val="434343"/>
                          </a:solidFill>
                          <a:latin typeface="Courier New"/>
                          <a:ea typeface="Courier New"/>
                          <a:cs typeface="Courier New"/>
                          <a:sym typeface="Courier New"/>
                        </a:rPr>
                        <a:t>0.85</a:t>
                      </a:r>
                      <a:endParaRPr sz="1200">
                        <a:solidFill>
                          <a:srgbClr val="434343"/>
                        </a:solidFill>
                      </a:endParaRPr>
                    </a:p>
                  </a:txBody>
                  <a:tcPr marL="91425" marR="91425" marT="91425" marB="91425">
                    <a:lnL w="9525" cap="flat" cmpd="sng">
                      <a:solidFill>
                        <a:srgbClr val="980000"/>
                      </a:solidFill>
                      <a:prstDash val="solid"/>
                      <a:round/>
                      <a:headEnd type="none" w="sm" len="sm"/>
                      <a:tailEnd type="none" w="sm" len="sm"/>
                    </a:lnL>
                    <a:lnR w="9525" cap="flat" cmpd="sng">
                      <a:solidFill>
                        <a:srgbClr val="980000"/>
                      </a:solidFill>
                      <a:prstDash val="solid"/>
                      <a:round/>
                      <a:headEnd type="none" w="sm" len="sm"/>
                      <a:tailEnd type="none" w="sm" len="sm"/>
                    </a:lnR>
                    <a:lnT w="9525" cap="flat" cmpd="sng">
                      <a:solidFill>
                        <a:srgbClr val="980000"/>
                      </a:solidFill>
                      <a:prstDash val="solid"/>
                      <a:round/>
                      <a:headEnd type="none" w="sm" len="sm"/>
                      <a:tailEnd type="none" w="sm" len="sm"/>
                    </a:lnT>
                    <a:lnB w="9525" cap="flat" cmpd="sng">
                      <a:solidFill>
                        <a:srgbClr val="980000"/>
                      </a:solidFill>
                      <a:prstDash val="solid"/>
                      <a:round/>
                      <a:headEnd type="none" w="sm" len="sm"/>
                      <a:tailEnd type="none" w="sm" len="sm"/>
                    </a:lnB>
                  </a:tcPr>
                </a:tc>
                <a:tc>
                  <a:txBody>
                    <a:bodyPr/>
                    <a:lstStyle/>
                    <a:p>
                      <a:pPr marL="0" lvl="0" indent="0" algn="l" rtl="0">
                        <a:spcBef>
                          <a:spcPts val="0"/>
                        </a:spcBef>
                        <a:spcAft>
                          <a:spcPts val="0"/>
                        </a:spcAft>
                        <a:buNone/>
                      </a:pPr>
                      <a:r>
                        <a:rPr lang="es" sz="850">
                          <a:solidFill>
                            <a:srgbClr val="434343"/>
                          </a:solidFill>
                          <a:latin typeface="Courier New"/>
                          <a:ea typeface="Courier New"/>
                          <a:cs typeface="Courier New"/>
                          <a:sym typeface="Courier New"/>
                        </a:rPr>
                        <a:t>0.84</a:t>
                      </a:r>
                      <a:endParaRPr sz="1200">
                        <a:solidFill>
                          <a:srgbClr val="434343"/>
                        </a:solidFill>
                      </a:endParaRPr>
                    </a:p>
                  </a:txBody>
                  <a:tcPr marL="91425" marR="91425" marT="91425" marB="91425">
                    <a:lnL w="9525" cap="flat" cmpd="sng">
                      <a:solidFill>
                        <a:srgbClr val="980000"/>
                      </a:solidFill>
                      <a:prstDash val="solid"/>
                      <a:round/>
                      <a:headEnd type="none" w="sm" len="sm"/>
                      <a:tailEnd type="none" w="sm" len="sm"/>
                    </a:lnL>
                    <a:lnR w="9525" cap="flat" cmpd="sng">
                      <a:solidFill>
                        <a:srgbClr val="980000"/>
                      </a:solidFill>
                      <a:prstDash val="solid"/>
                      <a:round/>
                      <a:headEnd type="none" w="sm" len="sm"/>
                      <a:tailEnd type="none" w="sm" len="sm"/>
                    </a:lnR>
                    <a:lnT w="9525" cap="flat" cmpd="sng">
                      <a:solidFill>
                        <a:srgbClr val="980000"/>
                      </a:solidFill>
                      <a:prstDash val="solid"/>
                      <a:round/>
                      <a:headEnd type="none" w="sm" len="sm"/>
                      <a:tailEnd type="none" w="sm" len="sm"/>
                    </a:lnT>
                    <a:lnB w="9525" cap="flat" cmpd="sng">
                      <a:solidFill>
                        <a:srgbClr val="980000"/>
                      </a:solidFill>
                      <a:prstDash val="solid"/>
                      <a:round/>
                      <a:headEnd type="none" w="sm" len="sm"/>
                      <a:tailEnd type="none" w="sm" len="sm"/>
                    </a:lnB>
                  </a:tcPr>
                </a:tc>
                <a:tc>
                  <a:txBody>
                    <a:bodyPr/>
                    <a:lstStyle/>
                    <a:p>
                      <a:pPr marL="0" lvl="0" indent="0" algn="l" rtl="0">
                        <a:spcBef>
                          <a:spcPts val="0"/>
                        </a:spcBef>
                        <a:spcAft>
                          <a:spcPts val="0"/>
                        </a:spcAft>
                        <a:buNone/>
                      </a:pPr>
                      <a:r>
                        <a:rPr lang="es" sz="850">
                          <a:solidFill>
                            <a:srgbClr val="434343"/>
                          </a:solidFill>
                          <a:latin typeface="Courier New"/>
                          <a:ea typeface="Courier New"/>
                          <a:cs typeface="Courier New"/>
                          <a:sym typeface="Courier New"/>
                        </a:rPr>
                        <a:t>0.84</a:t>
                      </a:r>
                      <a:endParaRPr sz="1200">
                        <a:solidFill>
                          <a:srgbClr val="434343"/>
                        </a:solidFill>
                      </a:endParaRPr>
                    </a:p>
                  </a:txBody>
                  <a:tcPr marL="91425" marR="91425" marT="91425" marB="91425">
                    <a:lnL w="9525" cap="flat" cmpd="sng">
                      <a:solidFill>
                        <a:srgbClr val="980000"/>
                      </a:solidFill>
                      <a:prstDash val="solid"/>
                      <a:round/>
                      <a:headEnd type="none" w="sm" len="sm"/>
                      <a:tailEnd type="none" w="sm" len="sm"/>
                    </a:lnL>
                    <a:lnR w="9525" cap="flat" cmpd="sng">
                      <a:solidFill>
                        <a:srgbClr val="980000"/>
                      </a:solidFill>
                      <a:prstDash val="solid"/>
                      <a:round/>
                      <a:headEnd type="none" w="sm" len="sm"/>
                      <a:tailEnd type="none" w="sm" len="sm"/>
                    </a:lnR>
                    <a:lnT w="9525" cap="flat" cmpd="sng">
                      <a:solidFill>
                        <a:srgbClr val="980000"/>
                      </a:solidFill>
                      <a:prstDash val="solid"/>
                      <a:round/>
                      <a:headEnd type="none" w="sm" len="sm"/>
                      <a:tailEnd type="none" w="sm" len="sm"/>
                    </a:lnT>
                    <a:lnB w="9525" cap="flat" cmpd="sng">
                      <a:solidFill>
                        <a:srgbClr val="980000"/>
                      </a:solidFill>
                      <a:prstDash val="solid"/>
                      <a:round/>
                      <a:headEnd type="none" w="sm" len="sm"/>
                      <a:tailEnd type="none" w="sm" len="sm"/>
                    </a:lnB>
                  </a:tcPr>
                </a:tc>
                <a:tc>
                  <a:txBody>
                    <a:bodyPr/>
                    <a:lstStyle/>
                    <a:p>
                      <a:pPr marL="0" lvl="0" indent="0" algn="l" rtl="0">
                        <a:spcBef>
                          <a:spcPts val="0"/>
                        </a:spcBef>
                        <a:spcAft>
                          <a:spcPts val="0"/>
                        </a:spcAft>
                        <a:buNone/>
                      </a:pPr>
                      <a:r>
                        <a:rPr lang="es" sz="850">
                          <a:solidFill>
                            <a:srgbClr val="434343"/>
                          </a:solidFill>
                          <a:latin typeface="Courier New"/>
                          <a:ea typeface="Courier New"/>
                          <a:cs typeface="Courier New"/>
                          <a:sym typeface="Courier New"/>
                        </a:rPr>
                        <a:t>23878</a:t>
                      </a:r>
                      <a:endParaRPr sz="1200">
                        <a:solidFill>
                          <a:srgbClr val="434343"/>
                        </a:solidFill>
                      </a:endParaRPr>
                    </a:p>
                  </a:txBody>
                  <a:tcPr marL="91425" marR="91425" marT="91425" marB="91425">
                    <a:lnL w="9525" cap="flat" cmpd="sng">
                      <a:solidFill>
                        <a:srgbClr val="980000"/>
                      </a:solidFill>
                      <a:prstDash val="solid"/>
                      <a:round/>
                      <a:headEnd type="none" w="sm" len="sm"/>
                      <a:tailEnd type="none" w="sm" len="sm"/>
                    </a:lnL>
                    <a:lnR w="9525" cap="flat" cmpd="sng">
                      <a:solidFill>
                        <a:srgbClr val="980000"/>
                      </a:solidFill>
                      <a:prstDash val="solid"/>
                      <a:round/>
                      <a:headEnd type="none" w="sm" len="sm"/>
                      <a:tailEnd type="none" w="sm" len="sm"/>
                    </a:lnR>
                    <a:lnT w="9525" cap="flat" cmpd="sng">
                      <a:solidFill>
                        <a:srgbClr val="980000"/>
                      </a:solidFill>
                      <a:prstDash val="solid"/>
                      <a:round/>
                      <a:headEnd type="none" w="sm" len="sm"/>
                      <a:tailEnd type="none" w="sm" len="sm"/>
                    </a:lnT>
                    <a:lnB w="9525" cap="flat" cmpd="sng">
                      <a:solidFill>
                        <a:srgbClr val="980000"/>
                      </a:solidFill>
                      <a:prstDash val="solid"/>
                      <a:round/>
                      <a:headEnd type="none" w="sm" len="sm"/>
                      <a:tailEnd type="none" w="sm" len="sm"/>
                    </a:lnB>
                  </a:tcPr>
                </a:tc>
                <a:extLst>
                  <a:ext uri="{0D108BD9-81ED-4DB2-BD59-A6C34878D82A}">
                    <a16:rowId xmlns:a16="http://schemas.microsoft.com/office/drawing/2014/main" val="10004"/>
                  </a:ext>
                </a:extLst>
              </a:tr>
              <a:tr h="246725">
                <a:tc>
                  <a:txBody>
                    <a:bodyPr/>
                    <a:lstStyle/>
                    <a:p>
                      <a:pPr marL="0" lvl="0" indent="0" algn="l" rtl="0">
                        <a:spcBef>
                          <a:spcPts val="0"/>
                        </a:spcBef>
                        <a:spcAft>
                          <a:spcPts val="0"/>
                        </a:spcAft>
                        <a:buNone/>
                      </a:pPr>
                      <a:r>
                        <a:rPr lang="es" sz="850">
                          <a:solidFill>
                            <a:srgbClr val="434343"/>
                          </a:solidFill>
                          <a:latin typeface="Courier New"/>
                          <a:ea typeface="Courier New"/>
                          <a:cs typeface="Courier New"/>
                          <a:sym typeface="Courier New"/>
                        </a:rPr>
                        <a:t>weighted avg</a:t>
                      </a:r>
                      <a:endParaRPr sz="1200">
                        <a:solidFill>
                          <a:srgbClr val="434343"/>
                        </a:solidFill>
                      </a:endParaRPr>
                    </a:p>
                  </a:txBody>
                  <a:tcPr marL="91425" marR="91425" marT="91425" marB="91425">
                    <a:lnL w="9525" cap="flat" cmpd="sng">
                      <a:solidFill>
                        <a:srgbClr val="980000"/>
                      </a:solidFill>
                      <a:prstDash val="solid"/>
                      <a:round/>
                      <a:headEnd type="none" w="sm" len="sm"/>
                      <a:tailEnd type="none" w="sm" len="sm"/>
                    </a:lnL>
                    <a:lnR w="9525" cap="flat" cmpd="sng">
                      <a:solidFill>
                        <a:srgbClr val="980000"/>
                      </a:solidFill>
                      <a:prstDash val="solid"/>
                      <a:round/>
                      <a:headEnd type="none" w="sm" len="sm"/>
                      <a:tailEnd type="none" w="sm" len="sm"/>
                    </a:lnR>
                    <a:lnT w="9525" cap="flat" cmpd="sng">
                      <a:solidFill>
                        <a:srgbClr val="980000"/>
                      </a:solidFill>
                      <a:prstDash val="solid"/>
                      <a:round/>
                      <a:headEnd type="none" w="sm" len="sm"/>
                      <a:tailEnd type="none" w="sm" len="sm"/>
                    </a:lnT>
                    <a:lnB w="9525" cap="flat" cmpd="sng">
                      <a:solidFill>
                        <a:srgbClr val="980000"/>
                      </a:solidFill>
                      <a:prstDash val="solid"/>
                      <a:round/>
                      <a:headEnd type="none" w="sm" len="sm"/>
                      <a:tailEnd type="none" w="sm" len="sm"/>
                    </a:lnB>
                    <a:solidFill>
                      <a:srgbClr val="B6D7A8"/>
                    </a:solidFill>
                  </a:tcPr>
                </a:tc>
                <a:tc>
                  <a:txBody>
                    <a:bodyPr/>
                    <a:lstStyle/>
                    <a:p>
                      <a:pPr marL="0" lvl="0" indent="0" algn="l" rtl="0">
                        <a:spcBef>
                          <a:spcPts val="0"/>
                        </a:spcBef>
                        <a:spcAft>
                          <a:spcPts val="0"/>
                        </a:spcAft>
                        <a:buNone/>
                      </a:pPr>
                      <a:r>
                        <a:rPr lang="es" sz="850">
                          <a:solidFill>
                            <a:srgbClr val="434343"/>
                          </a:solidFill>
                          <a:latin typeface="Courier New"/>
                          <a:ea typeface="Courier New"/>
                          <a:cs typeface="Courier New"/>
                          <a:sym typeface="Courier New"/>
                        </a:rPr>
                        <a:t>0.86</a:t>
                      </a:r>
                      <a:endParaRPr sz="1200">
                        <a:solidFill>
                          <a:srgbClr val="434343"/>
                        </a:solidFill>
                      </a:endParaRPr>
                    </a:p>
                  </a:txBody>
                  <a:tcPr marL="91425" marR="91425" marT="91425" marB="91425">
                    <a:lnL w="9525" cap="flat" cmpd="sng">
                      <a:solidFill>
                        <a:srgbClr val="980000"/>
                      </a:solidFill>
                      <a:prstDash val="solid"/>
                      <a:round/>
                      <a:headEnd type="none" w="sm" len="sm"/>
                      <a:tailEnd type="none" w="sm" len="sm"/>
                    </a:lnL>
                    <a:lnR w="9525" cap="flat" cmpd="sng">
                      <a:solidFill>
                        <a:srgbClr val="980000"/>
                      </a:solidFill>
                      <a:prstDash val="solid"/>
                      <a:round/>
                      <a:headEnd type="none" w="sm" len="sm"/>
                      <a:tailEnd type="none" w="sm" len="sm"/>
                    </a:lnR>
                    <a:lnT w="9525" cap="flat" cmpd="sng">
                      <a:solidFill>
                        <a:srgbClr val="980000"/>
                      </a:solidFill>
                      <a:prstDash val="solid"/>
                      <a:round/>
                      <a:headEnd type="none" w="sm" len="sm"/>
                      <a:tailEnd type="none" w="sm" len="sm"/>
                    </a:lnT>
                    <a:lnB w="9525" cap="flat" cmpd="sng">
                      <a:solidFill>
                        <a:srgbClr val="980000"/>
                      </a:solidFill>
                      <a:prstDash val="solid"/>
                      <a:round/>
                      <a:headEnd type="none" w="sm" len="sm"/>
                      <a:tailEnd type="none" w="sm" len="sm"/>
                    </a:lnB>
                  </a:tcPr>
                </a:tc>
                <a:tc>
                  <a:txBody>
                    <a:bodyPr/>
                    <a:lstStyle/>
                    <a:p>
                      <a:pPr marL="0" lvl="0" indent="0" algn="l" rtl="0">
                        <a:spcBef>
                          <a:spcPts val="0"/>
                        </a:spcBef>
                        <a:spcAft>
                          <a:spcPts val="0"/>
                        </a:spcAft>
                        <a:buNone/>
                      </a:pPr>
                      <a:r>
                        <a:rPr lang="es" sz="850">
                          <a:solidFill>
                            <a:srgbClr val="434343"/>
                          </a:solidFill>
                          <a:latin typeface="Courier New"/>
                          <a:ea typeface="Courier New"/>
                          <a:cs typeface="Courier New"/>
                          <a:sym typeface="Courier New"/>
                        </a:rPr>
                        <a:t>0.86</a:t>
                      </a:r>
                      <a:endParaRPr sz="1200">
                        <a:solidFill>
                          <a:srgbClr val="434343"/>
                        </a:solidFill>
                      </a:endParaRPr>
                    </a:p>
                  </a:txBody>
                  <a:tcPr marL="91425" marR="91425" marT="91425" marB="91425">
                    <a:lnL w="9525" cap="flat" cmpd="sng">
                      <a:solidFill>
                        <a:srgbClr val="980000"/>
                      </a:solidFill>
                      <a:prstDash val="solid"/>
                      <a:round/>
                      <a:headEnd type="none" w="sm" len="sm"/>
                      <a:tailEnd type="none" w="sm" len="sm"/>
                    </a:lnL>
                    <a:lnR w="9525" cap="flat" cmpd="sng">
                      <a:solidFill>
                        <a:srgbClr val="980000"/>
                      </a:solidFill>
                      <a:prstDash val="solid"/>
                      <a:round/>
                      <a:headEnd type="none" w="sm" len="sm"/>
                      <a:tailEnd type="none" w="sm" len="sm"/>
                    </a:lnR>
                    <a:lnT w="9525" cap="flat" cmpd="sng">
                      <a:solidFill>
                        <a:srgbClr val="980000"/>
                      </a:solidFill>
                      <a:prstDash val="solid"/>
                      <a:round/>
                      <a:headEnd type="none" w="sm" len="sm"/>
                      <a:tailEnd type="none" w="sm" len="sm"/>
                    </a:lnT>
                    <a:lnB w="9525" cap="flat" cmpd="sng">
                      <a:solidFill>
                        <a:srgbClr val="980000"/>
                      </a:solidFill>
                      <a:prstDash val="solid"/>
                      <a:round/>
                      <a:headEnd type="none" w="sm" len="sm"/>
                      <a:tailEnd type="none" w="sm" len="sm"/>
                    </a:lnB>
                  </a:tcPr>
                </a:tc>
                <a:tc>
                  <a:txBody>
                    <a:bodyPr/>
                    <a:lstStyle/>
                    <a:p>
                      <a:pPr marL="0" lvl="0" indent="0" algn="l" rtl="0">
                        <a:spcBef>
                          <a:spcPts val="0"/>
                        </a:spcBef>
                        <a:spcAft>
                          <a:spcPts val="0"/>
                        </a:spcAft>
                        <a:buNone/>
                      </a:pPr>
                      <a:r>
                        <a:rPr lang="es" sz="850">
                          <a:solidFill>
                            <a:srgbClr val="434343"/>
                          </a:solidFill>
                          <a:latin typeface="Courier New"/>
                          <a:ea typeface="Courier New"/>
                          <a:cs typeface="Courier New"/>
                          <a:sym typeface="Courier New"/>
                        </a:rPr>
                        <a:t>0.86</a:t>
                      </a:r>
                      <a:endParaRPr sz="1200">
                        <a:solidFill>
                          <a:srgbClr val="434343"/>
                        </a:solidFill>
                      </a:endParaRPr>
                    </a:p>
                  </a:txBody>
                  <a:tcPr marL="91425" marR="91425" marT="91425" marB="91425">
                    <a:lnL w="9525" cap="flat" cmpd="sng">
                      <a:solidFill>
                        <a:srgbClr val="980000"/>
                      </a:solidFill>
                      <a:prstDash val="solid"/>
                      <a:round/>
                      <a:headEnd type="none" w="sm" len="sm"/>
                      <a:tailEnd type="none" w="sm" len="sm"/>
                    </a:lnL>
                    <a:lnR w="9525" cap="flat" cmpd="sng">
                      <a:solidFill>
                        <a:srgbClr val="980000"/>
                      </a:solidFill>
                      <a:prstDash val="solid"/>
                      <a:round/>
                      <a:headEnd type="none" w="sm" len="sm"/>
                      <a:tailEnd type="none" w="sm" len="sm"/>
                    </a:lnR>
                    <a:lnT w="9525" cap="flat" cmpd="sng">
                      <a:solidFill>
                        <a:srgbClr val="980000"/>
                      </a:solidFill>
                      <a:prstDash val="solid"/>
                      <a:round/>
                      <a:headEnd type="none" w="sm" len="sm"/>
                      <a:tailEnd type="none" w="sm" len="sm"/>
                    </a:lnT>
                    <a:lnB w="9525" cap="flat" cmpd="sng">
                      <a:solidFill>
                        <a:srgbClr val="980000"/>
                      </a:solidFill>
                      <a:prstDash val="solid"/>
                      <a:round/>
                      <a:headEnd type="none" w="sm" len="sm"/>
                      <a:tailEnd type="none" w="sm" len="sm"/>
                    </a:lnB>
                  </a:tcPr>
                </a:tc>
                <a:tc>
                  <a:txBody>
                    <a:bodyPr/>
                    <a:lstStyle/>
                    <a:p>
                      <a:pPr marL="0" lvl="0" indent="0" algn="l" rtl="0">
                        <a:spcBef>
                          <a:spcPts val="0"/>
                        </a:spcBef>
                        <a:spcAft>
                          <a:spcPts val="0"/>
                        </a:spcAft>
                        <a:buNone/>
                      </a:pPr>
                      <a:r>
                        <a:rPr lang="es" sz="850">
                          <a:solidFill>
                            <a:srgbClr val="434343"/>
                          </a:solidFill>
                          <a:latin typeface="Courier New"/>
                          <a:ea typeface="Courier New"/>
                          <a:cs typeface="Courier New"/>
                          <a:sym typeface="Courier New"/>
                        </a:rPr>
                        <a:t>23878</a:t>
                      </a:r>
                      <a:endParaRPr sz="1200">
                        <a:solidFill>
                          <a:srgbClr val="434343"/>
                        </a:solidFill>
                      </a:endParaRPr>
                    </a:p>
                  </a:txBody>
                  <a:tcPr marL="91425" marR="91425" marT="91425" marB="91425">
                    <a:lnL w="9525" cap="flat" cmpd="sng">
                      <a:solidFill>
                        <a:srgbClr val="980000"/>
                      </a:solidFill>
                      <a:prstDash val="solid"/>
                      <a:round/>
                      <a:headEnd type="none" w="sm" len="sm"/>
                      <a:tailEnd type="none" w="sm" len="sm"/>
                    </a:lnL>
                    <a:lnR w="9525" cap="flat" cmpd="sng">
                      <a:solidFill>
                        <a:srgbClr val="980000"/>
                      </a:solidFill>
                      <a:prstDash val="solid"/>
                      <a:round/>
                      <a:headEnd type="none" w="sm" len="sm"/>
                      <a:tailEnd type="none" w="sm" len="sm"/>
                    </a:lnR>
                    <a:lnT w="9525" cap="flat" cmpd="sng">
                      <a:solidFill>
                        <a:srgbClr val="980000"/>
                      </a:solidFill>
                      <a:prstDash val="solid"/>
                      <a:round/>
                      <a:headEnd type="none" w="sm" len="sm"/>
                      <a:tailEnd type="none" w="sm" len="sm"/>
                    </a:lnT>
                    <a:lnB w="9525" cap="flat" cmpd="sng">
                      <a:solidFill>
                        <a:srgbClr val="980000"/>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422" name="Google Shape;422;p43"/>
          <p:cNvSpPr/>
          <p:nvPr/>
        </p:nvSpPr>
        <p:spPr>
          <a:xfrm>
            <a:off x="1310975" y="2885959"/>
            <a:ext cx="3561600" cy="480000"/>
          </a:xfrm>
          <a:prstGeom prst="rect">
            <a:avLst/>
          </a:prstGeom>
          <a:solidFill>
            <a:srgbClr val="C165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 sz="2000" dirty="0">
                <a:solidFill>
                  <a:srgbClr val="434343"/>
                </a:solidFill>
                <a:latin typeface="Dancing Script"/>
                <a:ea typeface="Dancing Script"/>
                <a:cs typeface="Dancing Script"/>
                <a:sym typeface="Dancing Script"/>
              </a:rPr>
              <a:t>Accuracy : 85.39% (before tuning)</a:t>
            </a:r>
            <a:endParaRPr sz="2000" dirty="0">
              <a:solidFill>
                <a:srgbClr val="434343"/>
              </a:solidFill>
              <a:latin typeface="Dancing Script"/>
              <a:ea typeface="Dancing Script"/>
              <a:cs typeface="Dancing Script"/>
              <a:sym typeface="Dancing Script"/>
            </a:endParaRPr>
          </a:p>
        </p:txBody>
      </p:sp>
      <p:cxnSp>
        <p:nvCxnSpPr>
          <p:cNvPr id="423" name="Google Shape;423;p43"/>
          <p:cNvCxnSpPr/>
          <p:nvPr/>
        </p:nvCxnSpPr>
        <p:spPr>
          <a:xfrm>
            <a:off x="3230475" y="3413459"/>
            <a:ext cx="8100" cy="318000"/>
          </a:xfrm>
          <a:prstGeom prst="straightConnector1">
            <a:avLst/>
          </a:prstGeom>
          <a:noFill/>
          <a:ln w="28575" cap="flat" cmpd="sng">
            <a:solidFill>
              <a:schemeClr val="dk2"/>
            </a:solidFill>
            <a:prstDash val="solid"/>
            <a:round/>
            <a:headEnd type="none" w="med" len="med"/>
            <a:tailEnd type="stealth" w="med" len="med"/>
          </a:ln>
        </p:spPr>
      </p:cxnSp>
      <p:pic>
        <p:nvPicPr>
          <p:cNvPr id="5" name="Picture 4">
            <a:extLst>
              <a:ext uri="{FF2B5EF4-FFF2-40B4-BE49-F238E27FC236}">
                <a16:creationId xmlns:a16="http://schemas.microsoft.com/office/drawing/2014/main" id="{B90748FC-BE09-6D4C-B310-32741A6CA004}"/>
              </a:ext>
            </a:extLst>
          </p:cNvPr>
          <p:cNvPicPr>
            <a:picLocks noChangeAspect="1"/>
          </p:cNvPicPr>
          <p:nvPr/>
        </p:nvPicPr>
        <p:blipFill>
          <a:blip r:embed="rId3"/>
          <a:stretch>
            <a:fillRect/>
          </a:stretch>
        </p:blipFill>
        <p:spPr>
          <a:xfrm>
            <a:off x="1088619" y="1124541"/>
            <a:ext cx="4914039" cy="1033580"/>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27"/>
        <p:cNvGrpSpPr/>
        <p:nvPr/>
      </p:nvGrpSpPr>
      <p:grpSpPr>
        <a:xfrm>
          <a:off x="0" y="0"/>
          <a:ext cx="0" cy="0"/>
          <a:chOff x="0" y="0"/>
          <a:chExt cx="0" cy="0"/>
        </a:xfrm>
      </p:grpSpPr>
      <p:sp>
        <p:nvSpPr>
          <p:cNvPr id="428" name="Google Shape;428;p44"/>
          <p:cNvSpPr txBox="1">
            <a:spLocks noGrp="1"/>
          </p:cNvSpPr>
          <p:nvPr>
            <p:ph type="ctrTitle"/>
          </p:nvPr>
        </p:nvSpPr>
        <p:spPr>
          <a:xfrm rot="-5400000">
            <a:off x="-1123975" y="2404575"/>
            <a:ext cx="3699300" cy="327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a:t>Random Forest</a:t>
            </a:r>
            <a:endParaRPr/>
          </a:p>
        </p:txBody>
      </p:sp>
      <p:sp>
        <p:nvSpPr>
          <p:cNvPr id="429" name="Google Shape;429;p44"/>
          <p:cNvSpPr/>
          <p:nvPr/>
        </p:nvSpPr>
        <p:spPr>
          <a:xfrm>
            <a:off x="997550" y="100104"/>
            <a:ext cx="1992000" cy="480000"/>
          </a:xfrm>
          <a:prstGeom prst="rect">
            <a:avLst/>
          </a:prstGeom>
          <a:solidFill>
            <a:srgbClr val="C1654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 sz="2000">
                <a:solidFill>
                  <a:srgbClr val="FFFFFF"/>
                </a:solidFill>
                <a:latin typeface="Dancing Script"/>
                <a:ea typeface="Dancing Script"/>
                <a:cs typeface="Dancing Script"/>
                <a:sym typeface="Dancing Script"/>
              </a:rPr>
              <a:t>Random Forest</a:t>
            </a:r>
            <a:endParaRPr sz="2000">
              <a:solidFill>
                <a:srgbClr val="FFFFFF"/>
              </a:solidFill>
              <a:latin typeface="Dancing Script"/>
              <a:ea typeface="Dancing Script"/>
              <a:cs typeface="Dancing Script"/>
              <a:sym typeface="Dancing Script"/>
            </a:endParaRPr>
          </a:p>
        </p:txBody>
      </p:sp>
      <p:sp>
        <p:nvSpPr>
          <p:cNvPr id="430" name="Google Shape;430;p44"/>
          <p:cNvSpPr txBox="1">
            <a:spLocks noGrp="1"/>
          </p:cNvSpPr>
          <p:nvPr>
            <p:ph type="ctrTitle" idx="4294967295"/>
          </p:nvPr>
        </p:nvSpPr>
        <p:spPr>
          <a:xfrm>
            <a:off x="1578650" y="2439100"/>
            <a:ext cx="1175700" cy="400800"/>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2400">
                <a:solidFill>
                  <a:srgbClr val="F6F2E9"/>
                </a:solidFill>
              </a:rPr>
              <a:t>20,000</a:t>
            </a:r>
            <a:endParaRPr sz="2400">
              <a:solidFill>
                <a:srgbClr val="F6F2E9"/>
              </a:solidFill>
            </a:endParaRPr>
          </a:p>
        </p:txBody>
      </p:sp>
      <p:sp>
        <p:nvSpPr>
          <p:cNvPr id="432" name="Google Shape;432;p44"/>
          <p:cNvSpPr/>
          <p:nvPr/>
        </p:nvSpPr>
        <p:spPr>
          <a:xfrm>
            <a:off x="1714712" y="4007795"/>
            <a:ext cx="2479500" cy="480000"/>
          </a:xfrm>
          <a:prstGeom prst="rect">
            <a:avLst/>
          </a:prstGeom>
          <a:solidFill>
            <a:srgbClr val="C165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 sz="2000">
                <a:solidFill>
                  <a:srgbClr val="434343"/>
                </a:solidFill>
                <a:latin typeface="Dancing Script"/>
                <a:ea typeface="Dancing Script"/>
                <a:cs typeface="Dancing Script"/>
                <a:sym typeface="Dancing Script"/>
              </a:rPr>
              <a:t>Accuracy : 89.22%</a:t>
            </a:r>
            <a:endParaRPr sz="2000">
              <a:solidFill>
                <a:srgbClr val="434343"/>
              </a:solidFill>
              <a:latin typeface="Dancing Script"/>
              <a:ea typeface="Dancing Script"/>
              <a:cs typeface="Dancing Script"/>
              <a:sym typeface="Dancing Script"/>
            </a:endParaRPr>
          </a:p>
        </p:txBody>
      </p:sp>
      <p:graphicFrame>
        <p:nvGraphicFramePr>
          <p:cNvPr id="434" name="Google Shape;434;p44"/>
          <p:cNvGraphicFramePr/>
          <p:nvPr/>
        </p:nvGraphicFramePr>
        <p:xfrm>
          <a:off x="5116300" y="1973775"/>
          <a:ext cx="3694750" cy="2864940"/>
        </p:xfrm>
        <a:graphic>
          <a:graphicData uri="http://schemas.openxmlformats.org/drawingml/2006/table">
            <a:tbl>
              <a:tblPr>
                <a:noFill/>
                <a:tableStyleId>{AD8B1DF3-2720-4027-97FA-0314B9DAC449}</a:tableStyleId>
              </a:tblPr>
              <a:tblGrid>
                <a:gridCol w="738950">
                  <a:extLst>
                    <a:ext uri="{9D8B030D-6E8A-4147-A177-3AD203B41FA5}">
                      <a16:colId xmlns:a16="http://schemas.microsoft.com/office/drawing/2014/main" val="20000"/>
                    </a:ext>
                  </a:extLst>
                </a:gridCol>
                <a:gridCol w="738950">
                  <a:extLst>
                    <a:ext uri="{9D8B030D-6E8A-4147-A177-3AD203B41FA5}">
                      <a16:colId xmlns:a16="http://schemas.microsoft.com/office/drawing/2014/main" val="20001"/>
                    </a:ext>
                  </a:extLst>
                </a:gridCol>
                <a:gridCol w="738950">
                  <a:extLst>
                    <a:ext uri="{9D8B030D-6E8A-4147-A177-3AD203B41FA5}">
                      <a16:colId xmlns:a16="http://schemas.microsoft.com/office/drawing/2014/main" val="20002"/>
                    </a:ext>
                  </a:extLst>
                </a:gridCol>
                <a:gridCol w="738950">
                  <a:extLst>
                    <a:ext uri="{9D8B030D-6E8A-4147-A177-3AD203B41FA5}">
                      <a16:colId xmlns:a16="http://schemas.microsoft.com/office/drawing/2014/main" val="20003"/>
                    </a:ext>
                  </a:extLst>
                </a:gridCol>
                <a:gridCol w="738950">
                  <a:extLst>
                    <a:ext uri="{9D8B030D-6E8A-4147-A177-3AD203B41FA5}">
                      <a16:colId xmlns:a16="http://schemas.microsoft.com/office/drawing/2014/main" val="20004"/>
                    </a:ext>
                  </a:extLst>
                </a:gridCol>
              </a:tblGrid>
              <a:tr h="323000">
                <a:tc>
                  <a:txBody>
                    <a:bodyPr/>
                    <a:lstStyle/>
                    <a:p>
                      <a:pPr marL="0" lvl="0" indent="0" algn="l" rtl="0">
                        <a:spcBef>
                          <a:spcPts val="0"/>
                        </a:spcBef>
                        <a:spcAft>
                          <a:spcPts val="0"/>
                        </a:spcAft>
                        <a:buNone/>
                      </a:pPr>
                      <a:endParaRPr sz="1200">
                        <a:solidFill>
                          <a:srgbClr val="434343"/>
                        </a:solidFill>
                      </a:endParaRPr>
                    </a:p>
                  </a:txBody>
                  <a:tcPr marL="91425" marR="91425" marT="91425" marB="91425">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FFFFFF">
                          <a:alpha val="0"/>
                        </a:srgbClr>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s" sz="750">
                          <a:solidFill>
                            <a:srgbClr val="434343"/>
                          </a:solidFill>
                          <a:latin typeface="Courier New"/>
                          <a:ea typeface="Courier New"/>
                          <a:cs typeface="Courier New"/>
                          <a:sym typeface="Courier New"/>
                        </a:rPr>
                        <a:t>precision</a:t>
                      </a:r>
                      <a:endParaRPr sz="1100">
                        <a:solidFill>
                          <a:srgbClr val="434343"/>
                        </a:solidFill>
                      </a:endParaRPr>
                    </a:p>
                  </a:txBody>
                  <a:tcPr marL="91425" marR="91425" marT="91425" marB="91425">
                    <a:lnL w="9525" cap="flat" cmpd="sng">
                      <a:solidFill>
                        <a:srgbClr val="FFFFFF">
                          <a:alpha val="0"/>
                        </a:srgbClr>
                      </a:solidFill>
                      <a:prstDash val="solid"/>
                      <a:round/>
                      <a:headEnd type="none" w="sm" len="sm"/>
                      <a:tailEnd type="none" w="sm" len="sm"/>
                    </a:lnL>
                    <a:lnR w="9525" cap="flat" cmpd="sng">
                      <a:solidFill>
                        <a:srgbClr val="980000"/>
                      </a:solidFill>
                      <a:prstDash val="solid"/>
                      <a:round/>
                      <a:headEnd type="none" w="sm" len="sm"/>
                      <a:tailEnd type="none" w="sm" len="sm"/>
                    </a:lnR>
                    <a:lnT w="9525" cap="flat" cmpd="sng">
                      <a:solidFill>
                        <a:srgbClr val="980000"/>
                      </a:solidFill>
                      <a:prstDash val="solid"/>
                      <a:round/>
                      <a:headEnd type="none" w="sm" len="sm"/>
                      <a:tailEnd type="none" w="sm" len="sm"/>
                    </a:lnT>
                    <a:lnB w="9525" cap="flat" cmpd="sng">
                      <a:solidFill>
                        <a:srgbClr val="980000"/>
                      </a:solidFill>
                      <a:prstDash val="solid"/>
                      <a:round/>
                      <a:headEnd type="none" w="sm" len="sm"/>
                      <a:tailEnd type="none" w="sm" len="sm"/>
                    </a:lnB>
                    <a:solidFill>
                      <a:srgbClr val="F4CCCC"/>
                    </a:solidFill>
                  </a:tcPr>
                </a:tc>
                <a:tc>
                  <a:txBody>
                    <a:bodyPr/>
                    <a:lstStyle/>
                    <a:p>
                      <a:pPr marL="0" lvl="0" indent="0" algn="l" rtl="0">
                        <a:spcBef>
                          <a:spcPts val="0"/>
                        </a:spcBef>
                        <a:spcAft>
                          <a:spcPts val="0"/>
                        </a:spcAft>
                        <a:buClr>
                          <a:schemeClr val="dk1"/>
                        </a:buClr>
                        <a:buSzPts val="1100"/>
                        <a:buFont typeface="Arial"/>
                        <a:buNone/>
                      </a:pPr>
                      <a:r>
                        <a:rPr lang="es" sz="850">
                          <a:solidFill>
                            <a:srgbClr val="434343"/>
                          </a:solidFill>
                          <a:latin typeface="Courier New"/>
                          <a:ea typeface="Courier New"/>
                          <a:cs typeface="Courier New"/>
                          <a:sym typeface="Courier New"/>
                        </a:rPr>
                        <a:t>recall</a:t>
                      </a:r>
                      <a:endParaRPr sz="1200">
                        <a:solidFill>
                          <a:srgbClr val="434343"/>
                        </a:solidFill>
                      </a:endParaRPr>
                    </a:p>
                  </a:txBody>
                  <a:tcPr marL="91425" marR="91425" marT="91425" marB="91425">
                    <a:lnL w="9525" cap="flat" cmpd="sng">
                      <a:solidFill>
                        <a:srgbClr val="980000"/>
                      </a:solidFill>
                      <a:prstDash val="solid"/>
                      <a:round/>
                      <a:headEnd type="none" w="sm" len="sm"/>
                      <a:tailEnd type="none" w="sm" len="sm"/>
                    </a:lnL>
                    <a:lnR w="9525" cap="flat" cmpd="sng">
                      <a:solidFill>
                        <a:srgbClr val="980000"/>
                      </a:solidFill>
                      <a:prstDash val="solid"/>
                      <a:round/>
                      <a:headEnd type="none" w="sm" len="sm"/>
                      <a:tailEnd type="none" w="sm" len="sm"/>
                    </a:lnR>
                    <a:lnT w="9525" cap="flat" cmpd="sng">
                      <a:solidFill>
                        <a:srgbClr val="980000"/>
                      </a:solidFill>
                      <a:prstDash val="solid"/>
                      <a:round/>
                      <a:headEnd type="none" w="sm" len="sm"/>
                      <a:tailEnd type="none" w="sm" len="sm"/>
                    </a:lnT>
                    <a:lnB w="9525" cap="flat" cmpd="sng">
                      <a:solidFill>
                        <a:srgbClr val="980000"/>
                      </a:solidFill>
                      <a:prstDash val="solid"/>
                      <a:round/>
                      <a:headEnd type="none" w="sm" len="sm"/>
                      <a:tailEnd type="none" w="sm" len="sm"/>
                    </a:lnB>
                    <a:solidFill>
                      <a:srgbClr val="F4CCCC"/>
                    </a:solidFill>
                  </a:tcPr>
                </a:tc>
                <a:tc>
                  <a:txBody>
                    <a:bodyPr/>
                    <a:lstStyle/>
                    <a:p>
                      <a:pPr marL="0" lvl="0" indent="0" algn="l" rtl="0">
                        <a:spcBef>
                          <a:spcPts val="0"/>
                        </a:spcBef>
                        <a:spcAft>
                          <a:spcPts val="0"/>
                        </a:spcAft>
                        <a:buClr>
                          <a:schemeClr val="dk1"/>
                        </a:buClr>
                        <a:buSzPts val="1100"/>
                        <a:buFont typeface="Arial"/>
                        <a:buNone/>
                      </a:pPr>
                      <a:r>
                        <a:rPr lang="es" sz="850">
                          <a:solidFill>
                            <a:srgbClr val="434343"/>
                          </a:solidFill>
                          <a:latin typeface="Courier New"/>
                          <a:ea typeface="Courier New"/>
                          <a:cs typeface="Courier New"/>
                          <a:sym typeface="Courier New"/>
                        </a:rPr>
                        <a:t>f1-score</a:t>
                      </a:r>
                      <a:endParaRPr sz="1200">
                        <a:solidFill>
                          <a:srgbClr val="434343"/>
                        </a:solidFill>
                      </a:endParaRPr>
                    </a:p>
                  </a:txBody>
                  <a:tcPr marL="91425" marR="91425" marT="91425" marB="91425">
                    <a:lnL w="9525" cap="flat" cmpd="sng">
                      <a:solidFill>
                        <a:srgbClr val="980000"/>
                      </a:solidFill>
                      <a:prstDash val="solid"/>
                      <a:round/>
                      <a:headEnd type="none" w="sm" len="sm"/>
                      <a:tailEnd type="none" w="sm" len="sm"/>
                    </a:lnL>
                    <a:lnR w="9525" cap="flat" cmpd="sng">
                      <a:solidFill>
                        <a:srgbClr val="980000"/>
                      </a:solidFill>
                      <a:prstDash val="solid"/>
                      <a:round/>
                      <a:headEnd type="none" w="sm" len="sm"/>
                      <a:tailEnd type="none" w="sm" len="sm"/>
                    </a:lnR>
                    <a:lnT w="9525" cap="flat" cmpd="sng">
                      <a:solidFill>
                        <a:srgbClr val="980000"/>
                      </a:solidFill>
                      <a:prstDash val="solid"/>
                      <a:round/>
                      <a:headEnd type="none" w="sm" len="sm"/>
                      <a:tailEnd type="none" w="sm" len="sm"/>
                    </a:lnT>
                    <a:lnB w="9525" cap="flat" cmpd="sng">
                      <a:solidFill>
                        <a:srgbClr val="980000"/>
                      </a:solidFill>
                      <a:prstDash val="solid"/>
                      <a:round/>
                      <a:headEnd type="none" w="sm" len="sm"/>
                      <a:tailEnd type="none" w="sm" len="sm"/>
                    </a:lnB>
                    <a:solidFill>
                      <a:srgbClr val="F4CCCC"/>
                    </a:solidFill>
                  </a:tcPr>
                </a:tc>
                <a:tc>
                  <a:txBody>
                    <a:bodyPr/>
                    <a:lstStyle/>
                    <a:p>
                      <a:pPr marL="0" lvl="0" indent="0" algn="l" rtl="0">
                        <a:spcBef>
                          <a:spcPts val="0"/>
                        </a:spcBef>
                        <a:spcAft>
                          <a:spcPts val="0"/>
                        </a:spcAft>
                        <a:buClr>
                          <a:schemeClr val="dk1"/>
                        </a:buClr>
                        <a:buSzPts val="1100"/>
                        <a:buFont typeface="Arial"/>
                        <a:buNone/>
                      </a:pPr>
                      <a:r>
                        <a:rPr lang="es" sz="850">
                          <a:solidFill>
                            <a:srgbClr val="434343"/>
                          </a:solidFill>
                          <a:latin typeface="Courier New"/>
                          <a:ea typeface="Courier New"/>
                          <a:cs typeface="Courier New"/>
                          <a:sym typeface="Courier New"/>
                        </a:rPr>
                        <a:t>support</a:t>
                      </a:r>
                      <a:endParaRPr sz="1200">
                        <a:solidFill>
                          <a:srgbClr val="434343"/>
                        </a:solidFill>
                      </a:endParaRPr>
                    </a:p>
                    <a:p>
                      <a:pPr marL="0" lvl="0" indent="0" algn="l" rtl="0">
                        <a:spcBef>
                          <a:spcPts val="0"/>
                        </a:spcBef>
                        <a:spcAft>
                          <a:spcPts val="0"/>
                        </a:spcAft>
                        <a:buNone/>
                      </a:pPr>
                      <a:endParaRPr sz="1200">
                        <a:solidFill>
                          <a:srgbClr val="434343"/>
                        </a:solidFill>
                      </a:endParaRPr>
                    </a:p>
                  </a:txBody>
                  <a:tcPr marL="91425" marR="91425" marT="91425" marB="91425">
                    <a:lnL w="9525" cap="flat" cmpd="sng">
                      <a:solidFill>
                        <a:srgbClr val="980000"/>
                      </a:solidFill>
                      <a:prstDash val="solid"/>
                      <a:round/>
                      <a:headEnd type="none" w="sm" len="sm"/>
                      <a:tailEnd type="none" w="sm" len="sm"/>
                    </a:lnL>
                    <a:lnR w="9525" cap="flat" cmpd="sng">
                      <a:solidFill>
                        <a:srgbClr val="980000"/>
                      </a:solidFill>
                      <a:prstDash val="solid"/>
                      <a:round/>
                      <a:headEnd type="none" w="sm" len="sm"/>
                      <a:tailEnd type="none" w="sm" len="sm"/>
                    </a:lnR>
                    <a:lnT w="9525" cap="flat" cmpd="sng">
                      <a:solidFill>
                        <a:srgbClr val="980000"/>
                      </a:solidFill>
                      <a:prstDash val="solid"/>
                      <a:round/>
                      <a:headEnd type="none" w="sm" len="sm"/>
                      <a:tailEnd type="none" w="sm" len="sm"/>
                    </a:lnT>
                    <a:lnB w="9525" cap="flat" cmpd="sng">
                      <a:solidFill>
                        <a:srgbClr val="980000"/>
                      </a:solidFill>
                      <a:prstDash val="solid"/>
                      <a:round/>
                      <a:headEnd type="none" w="sm" len="sm"/>
                      <a:tailEnd type="none" w="sm" len="sm"/>
                    </a:lnB>
                    <a:solidFill>
                      <a:srgbClr val="F4CCCC"/>
                    </a:solidFill>
                  </a:tcPr>
                </a:tc>
                <a:extLst>
                  <a:ext uri="{0D108BD9-81ED-4DB2-BD59-A6C34878D82A}">
                    <a16:rowId xmlns:a16="http://schemas.microsoft.com/office/drawing/2014/main" val="10000"/>
                  </a:ext>
                </a:extLst>
              </a:tr>
              <a:tr h="368925">
                <a:tc>
                  <a:txBody>
                    <a:bodyPr/>
                    <a:lstStyle/>
                    <a:p>
                      <a:pPr marL="0" lvl="0" indent="0" algn="l" rtl="0">
                        <a:spcBef>
                          <a:spcPts val="0"/>
                        </a:spcBef>
                        <a:spcAft>
                          <a:spcPts val="0"/>
                        </a:spcAft>
                        <a:buNone/>
                      </a:pPr>
                      <a:r>
                        <a:rPr lang="es" sz="1200">
                          <a:solidFill>
                            <a:srgbClr val="434343"/>
                          </a:solidFill>
                        </a:rPr>
                        <a:t>0</a:t>
                      </a:r>
                      <a:endParaRPr sz="1200">
                        <a:solidFill>
                          <a:srgbClr val="434343"/>
                        </a:solidFill>
                      </a:endParaRPr>
                    </a:p>
                  </a:txBody>
                  <a:tcPr marL="91425" marR="91425" marT="91425" marB="91425">
                    <a:lnL w="9525" cap="flat" cmpd="sng">
                      <a:solidFill>
                        <a:srgbClr val="980000"/>
                      </a:solidFill>
                      <a:prstDash val="solid"/>
                      <a:round/>
                      <a:headEnd type="none" w="sm" len="sm"/>
                      <a:tailEnd type="none" w="sm" len="sm"/>
                    </a:lnL>
                    <a:lnR w="9525" cap="flat" cmpd="sng">
                      <a:solidFill>
                        <a:srgbClr val="980000"/>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980000"/>
                      </a:solidFill>
                      <a:prstDash val="solid"/>
                      <a:round/>
                      <a:headEnd type="none" w="sm" len="sm"/>
                      <a:tailEnd type="none" w="sm" len="sm"/>
                    </a:lnB>
                    <a:solidFill>
                      <a:srgbClr val="F4CCCC"/>
                    </a:solidFill>
                  </a:tcPr>
                </a:tc>
                <a:tc>
                  <a:txBody>
                    <a:bodyPr/>
                    <a:lstStyle/>
                    <a:p>
                      <a:pPr marL="0" lvl="0" indent="0" algn="l" rtl="0">
                        <a:spcBef>
                          <a:spcPts val="0"/>
                        </a:spcBef>
                        <a:spcAft>
                          <a:spcPts val="0"/>
                        </a:spcAft>
                        <a:buClr>
                          <a:schemeClr val="dk1"/>
                        </a:buClr>
                        <a:buSzPts val="1100"/>
                        <a:buFont typeface="Arial"/>
                        <a:buNone/>
                      </a:pPr>
                      <a:r>
                        <a:rPr lang="es" sz="850">
                          <a:solidFill>
                            <a:srgbClr val="434343"/>
                          </a:solidFill>
                          <a:latin typeface="Courier New"/>
                          <a:ea typeface="Courier New"/>
                          <a:cs typeface="Courier New"/>
                          <a:sym typeface="Courier New"/>
                        </a:rPr>
                        <a:t>0.90</a:t>
                      </a:r>
                      <a:endParaRPr sz="1200">
                        <a:solidFill>
                          <a:srgbClr val="434343"/>
                        </a:solidFill>
                      </a:endParaRPr>
                    </a:p>
                  </a:txBody>
                  <a:tcPr marL="91425" marR="91425" marT="91425" marB="91425">
                    <a:lnL w="9525" cap="flat" cmpd="sng">
                      <a:solidFill>
                        <a:srgbClr val="980000"/>
                      </a:solidFill>
                      <a:prstDash val="solid"/>
                      <a:round/>
                      <a:headEnd type="none" w="sm" len="sm"/>
                      <a:tailEnd type="none" w="sm" len="sm"/>
                    </a:lnL>
                    <a:lnR w="9525" cap="flat" cmpd="sng">
                      <a:solidFill>
                        <a:srgbClr val="980000"/>
                      </a:solidFill>
                      <a:prstDash val="solid"/>
                      <a:round/>
                      <a:headEnd type="none" w="sm" len="sm"/>
                      <a:tailEnd type="none" w="sm" len="sm"/>
                    </a:lnR>
                    <a:lnT w="9525" cap="flat" cmpd="sng">
                      <a:solidFill>
                        <a:srgbClr val="980000"/>
                      </a:solidFill>
                      <a:prstDash val="solid"/>
                      <a:round/>
                      <a:headEnd type="none" w="sm" len="sm"/>
                      <a:tailEnd type="none" w="sm" len="sm"/>
                    </a:lnT>
                    <a:lnB w="9525" cap="flat" cmpd="sng">
                      <a:solidFill>
                        <a:srgbClr val="980000"/>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s" sz="850">
                          <a:solidFill>
                            <a:srgbClr val="434343"/>
                          </a:solidFill>
                          <a:latin typeface="Courier New"/>
                          <a:ea typeface="Courier New"/>
                          <a:cs typeface="Courier New"/>
                          <a:sym typeface="Courier New"/>
                        </a:rPr>
                        <a:t>0.94</a:t>
                      </a:r>
                      <a:endParaRPr sz="1200">
                        <a:solidFill>
                          <a:srgbClr val="434343"/>
                        </a:solidFill>
                      </a:endParaRPr>
                    </a:p>
                  </a:txBody>
                  <a:tcPr marL="91425" marR="91425" marT="91425" marB="91425">
                    <a:lnL w="9525" cap="flat" cmpd="sng">
                      <a:solidFill>
                        <a:srgbClr val="980000"/>
                      </a:solidFill>
                      <a:prstDash val="solid"/>
                      <a:round/>
                      <a:headEnd type="none" w="sm" len="sm"/>
                      <a:tailEnd type="none" w="sm" len="sm"/>
                    </a:lnL>
                    <a:lnR w="9525" cap="flat" cmpd="sng">
                      <a:solidFill>
                        <a:srgbClr val="980000"/>
                      </a:solidFill>
                      <a:prstDash val="solid"/>
                      <a:round/>
                      <a:headEnd type="none" w="sm" len="sm"/>
                      <a:tailEnd type="none" w="sm" len="sm"/>
                    </a:lnR>
                    <a:lnT w="9525" cap="flat" cmpd="sng">
                      <a:solidFill>
                        <a:srgbClr val="980000"/>
                      </a:solidFill>
                      <a:prstDash val="solid"/>
                      <a:round/>
                      <a:headEnd type="none" w="sm" len="sm"/>
                      <a:tailEnd type="none" w="sm" len="sm"/>
                    </a:lnT>
                    <a:lnB w="9525" cap="flat" cmpd="sng">
                      <a:solidFill>
                        <a:srgbClr val="980000"/>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s" sz="850">
                          <a:solidFill>
                            <a:srgbClr val="434343"/>
                          </a:solidFill>
                          <a:latin typeface="Courier New"/>
                          <a:ea typeface="Courier New"/>
                          <a:cs typeface="Courier New"/>
                          <a:sym typeface="Courier New"/>
                        </a:rPr>
                        <a:t>0.92</a:t>
                      </a:r>
                      <a:endParaRPr sz="1200">
                        <a:solidFill>
                          <a:srgbClr val="434343"/>
                        </a:solidFill>
                      </a:endParaRPr>
                    </a:p>
                  </a:txBody>
                  <a:tcPr marL="91425" marR="91425" marT="91425" marB="91425">
                    <a:lnL w="9525" cap="flat" cmpd="sng">
                      <a:solidFill>
                        <a:srgbClr val="980000"/>
                      </a:solidFill>
                      <a:prstDash val="solid"/>
                      <a:round/>
                      <a:headEnd type="none" w="sm" len="sm"/>
                      <a:tailEnd type="none" w="sm" len="sm"/>
                    </a:lnL>
                    <a:lnR w="9525" cap="flat" cmpd="sng">
                      <a:solidFill>
                        <a:srgbClr val="980000"/>
                      </a:solidFill>
                      <a:prstDash val="solid"/>
                      <a:round/>
                      <a:headEnd type="none" w="sm" len="sm"/>
                      <a:tailEnd type="none" w="sm" len="sm"/>
                    </a:lnR>
                    <a:lnT w="9525" cap="flat" cmpd="sng">
                      <a:solidFill>
                        <a:srgbClr val="980000"/>
                      </a:solidFill>
                      <a:prstDash val="solid"/>
                      <a:round/>
                      <a:headEnd type="none" w="sm" len="sm"/>
                      <a:tailEnd type="none" w="sm" len="sm"/>
                    </a:lnT>
                    <a:lnB w="9525" cap="flat" cmpd="sng">
                      <a:solidFill>
                        <a:srgbClr val="980000"/>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s" sz="850">
                          <a:solidFill>
                            <a:srgbClr val="434343"/>
                          </a:solidFill>
                          <a:latin typeface="Courier New"/>
                          <a:ea typeface="Courier New"/>
                          <a:cs typeface="Courier New"/>
                          <a:sym typeface="Courier New"/>
                        </a:rPr>
                        <a:t>15130</a:t>
                      </a:r>
                      <a:endParaRPr sz="1200">
                        <a:solidFill>
                          <a:srgbClr val="434343"/>
                        </a:solidFill>
                      </a:endParaRPr>
                    </a:p>
                    <a:p>
                      <a:pPr marL="0" lvl="0" indent="0" algn="l" rtl="0">
                        <a:spcBef>
                          <a:spcPts val="0"/>
                        </a:spcBef>
                        <a:spcAft>
                          <a:spcPts val="0"/>
                        </a:spcAft>
                        <a:buNone/>
                      </a:pPr>
                      <a:endParaRPr sz="1200">
                        <a:solidFill>
                          <a:srgbClr val="434343"/>
                        </a:solidFill>
                      </a:endParaRPr>
                    </a:p>
                  </a:txBody>
                  <a:tcPr marL="91425" marR="91425" marT="91425" marB="91425">
                    <a:lnL w="9525" cap="flat" cmpd="sng">
                      <a:solidFill>
                        <a:srgbClr val="980000"/>
                      </a:solidFill>
                      <a:prstDash val="solid"/>
                      <a:round/>
                      <a:headEnd type="none" w="sm" len="sm"/>
                      <a:tailEnd type="none" w="sm" len="sm"/>
                    </a:lnL>
                    <a:lnR w="9525" cap="flat" cmpd="sng">
                      <a:solidFill>
                        <a:srgbClr val="980000"/>
                      </a:solidFill>
                      <a:prstDash val="solid"/>
                      <a:round/>
                      <a:headEnd type="none" w="sm" len="sm"/>
                      <a:tailEnd type="none" w="sm" len="sm"/>
                    </a:lnR>
                    <a:lnT w="9525" cap="flat" cmpd="sng">
                      <a:solidFill>
                        <a:srgbClr val="980000"/>
                      </a:solidFill>
                      <a:prstDash val="solid"/>
                      <a:round/>
                      <a:headEnd type="none" w="sm" len="sm"/>
                      <a:tailEnd type="none" w="sm" len="sm"/>
                    </a:lnT>
                    <a:lnB w="9525" cap="flat" cmpd="sng">
                      <a:solidFill>
                        <a:srgbClr val="980000"/>
                      </a:solidFill>
                      <a:prstDash val="solid"/>
                      <a:round/>
                      <a:headEnd type="none" w="sm" len="sm"/>
                      <a:tailEnd type="none" w="sm" len="sm"/>
                    </a:lnB>
                  </a:tcPr>
                </a:tc>
                <a:extLst>
                  <a:ext uri="{0D108BD9-81ED-4DB2-BD59-A6C34878D82A}">
                    <a16:rowId xmlns:a16="http://schemas.microsoft.com/office/drawing/2014/main" val="10001"/>
                  </a:ext>
                </a:extLst>
              </a:tr>
              <a:tr h="368925">
                <a:tc>
                  <a:txBody>
                    <a:bodyPr/>
                    <a:lstStyle/>
                    <a:p>
                      <a:pPr marL="0" lvl="0" indent="0" algn="l" rtl="0">
                        <a:spcBef>
                          <a:spcPts val="0"/>
                        </a:spcBef>
                        <a:spcAft>
                          <a:spcPts val="0"/>
                        </a:spcAft>
                        <a:buNone/>
                      </a:pPr>
                      <a:r>
                        <a:rPr lang="es" sz="1100">
                          <a:solidFill>
                            <a:srgbClr val="434343"/>
                          </a:solidFill>
                        </a:rPr>
                        <a:t>1</a:t>
                      </a:r>
                      <a:endParaRPr sz="1100">
                        <a:solidFill>
                          <a:srgbClr val="434343"/>
                        </a:solidFill>
                      </a:endParaRPr>
                    </a:p>
                  </a:txBody>
                  <a:tcPr marL="91425" marR="91425" marT="91425" marB="91425">
                    <a:lnL w="9525" cap="flat" cmpd="sng">
                      <a:solidFill>
                        <a:srgbClr val="980000"/>
                      </a:solidFill>
                      <a:prstDash val="solid"/>
                      <a:round/>
                      <a:headEnd type="none" w="sm" len="sm"/>
                      <a:tailEnd type="none" w="sm" len="sm"/>
                    </a:lnL>
                    <a:lnR w="9525" cap="flat" cmpd="sng">
                      <a:solidFill>
                        <a:srgbClr val="980000"/>
                      </a:solidFill>
                      <a:prstDash val="solid"/>
                      <a:round/>
                      <a:headEnd type="none" w="sm" len="sm"/>
                      <a:tailEnd type="none" w="sm" len="sm"/>
                    </a:lnR>
                    <a:lnT w="9525" cap="flat" cmpd="sng">
                      <a:solidFill>
                        <a:srgbClr val="980000"/>
                      </a:solidFill>
                      <a:prstDash val="solid"/>
                      <a:round/>
                      <a:headEnd type="none" w="sm" len="sm"/>
                      <a:tailEnd type="none" w="sm" len="sm"/>
                    </a:lnT>
                    <a:lnB w="9525" cap="flat" cmpd="sng">
                      <a:solidFill>
                        <a:srgbClr val="980000"/>
                      </a:solidFill>
                      <a:prstDash val="solid"/>
                      <a:round/>
                      <a:headEnd type="none" w="sm" len="sm"/>
                      <a:tailEnd type="none" w="sm" len="sm"/>
                    </a:lnB>
                    <a:solidFill>
                      <a:srgbClr val="F4CCCC"/>
                    </a:solidFill>
                  </a:tcPr>
                </a:tc>
                <a:tc>
                  <a:txBody>
                    <a:bodyPr/>
                    <a:lstStyle/>
                    <a:p>
                      <a:pPr marL="0" lvl="0" indent="0" algn="l" rtl="0">
                        <a:spcBef>
                          <a:spcPts val="0"/>
                        </a:spcBef>
                        <a:spcAft>
                          <a:spcPts val="0"/>
                        </a:spcAft>
                        <a:buClr>
                          <a:schemeClr val="dk1"/>
                        </a:buClr>
                        <a:buSzPts val="1100"/>
                        <a:buFont typeface="Arial"/>
                        <a:buNone/>
                      </a:pPr>
                      <a:r>
                        <a:rPr lang="es" sz="850">
                          <a:solidFill>
                            <a:srgbClr val="434343"/>
                          </a:solidFill>
                          <a:latin typeface="Courier New"/>
                          <a:ea typeface="Courier New"/>
                          <a:cs typeface="Courier New"/>
                          <a:sym typeface="Courier New"/>
                        </a:rPr>
                        <a:t>0.88</a:t>
                      </a:r>
                      <a:endParaRPr sz="1200">
                        <a:solidFill>
                          <a:srgbClr val="434343"/>
                        </a:solidFill>
                      </a:endParaRPr>
                    </a:p>
                  </a:txBody>
                  <a:tcPr marL="91425" marR="91425" marT="91425" marB="91425">
                    <a:lnL w="9525" cap="flat" cmpd="sng">
                      <a:solidFill>
                        <a:srgbClr val="980000"/>
                      </a:solidFill>
                      <a:prstDash val="solid"/>
                      <a:round/>
                      <a:headEnd type="none" w="sm" len="sm"/>
                      <a:tailEnd type="none" w="sm" len="sm"/>
                    </a:lnL>
                    <a:lnR w="9525" cap="flat" cmpd="sng">
                      <a:solidFill>
                        <a:srgbClr val="980000"/>
                      </a:solidFill>
                      <a:prstDash val="solid"/>
                      <a:round/>
                      <a:headEnd type="none" w="sm" len="sm"/>
                      <a:tailEnd type="none" w="sm" len="sm"/>
                    </a:lnR>
                    <a:lnT w="9525" cap="flat" cmpd="sng">
                      <a:solidFill>
                        <a:srgbClr val="980000"/>
                      </a:solidFill>
                      <a:prstDash val="solid"/>
                      <a:round/>
                      <a:headEnd type="none" w="sm" len="sm"/>
                      <a:tailEnd type="none" w="sm" len="sm"/>
                    </a:lnT>
                    <a:lnB w="9525" cap="flat" cmpd="sng">
                      <a:solidFill>
                        <a:srgbClr val="980000"/>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s" sz="850">
                          <a:solidFill>
                            <a:srgbClr val="434343"/>
                          </a:solidFill>
                          <a:latin typeface="Courier New"/>
                          <a:ea typeface="Courier New"/>
                          <a:cs typeface="Courier New"/>
                          <a:sym typeface="Courier New"/>
                        </a:rPr>
                        <a:t>0.81</a:t>
                      </a:r>
                      <a:endParaRPr sz="1200">
                        <a:solidFill>
                          <a:srgbClr val="434343"/>
                        </a:solidFill>
                      </a:endParaRPr>
                    </a:p>
                  </a:txBody>
                  <a:tcPr marL="91425" marR="91425" marT="91425" marB="91425">
                    <a:lnL w="9525" cap="flat" cmpd="sng">
                      <a:solidFill>
                        <a:srgbClr val="980000"/>
                      </a:solidFill>
                      <a:prstDash val="solid"/>
                      <a:round/>
                      <a:headEnd type="none" w="sm" len="sm"/>
                      <a:tailEnd type="none" w="sm" len="sm"/>
                    </a:lnL>
                    <a:lnR w="9525" cap="flat" cmpd="sng">
                      <a:solidFill>
                        <a:srgbClr val="980000"/>
                      </a:solidFill>
                      <a:prstDash val="solid"/>
                      <a:round/>
                      <a:headEnd type="none" w="sm" len="sm"/>
                      <a:tailEnd type="none" w="sm" len="sm"/>
                    </a:lnR>
                    <a:lnT w="9525" cap="flat" cmpd="sng">
                      <a:solidFill>
                        <a:srgbClr val="980000"/>
                      </a:solidFill>
                      <a:prstDash val="solid"/>
                      <a:round/>
                      <a:headEnd type="none" w="sm" len="sm"/>
                      <a:tailEnd type="none" w="sm" len="sm"/>
                    </a:lnT>
                    <a:lnB w="9525" cap="flat" cmpd="sng">
                      <a:solidFill>
                        <a:srgbClr val="980000"/>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s" sz="850">
                          <a:solidFill>
                            <a:srgbClr val="434343"/>
                          </a:solidFill>
                          <a:latin typeface="Courier New"/>
                          <a:ea typeface="Courier New"/>
                          <a:cs typeface="Courier New"/>
                          <a:sym typeface="Courier New"/>
                        </a:rPr>
                        <a:t>0.85</a:t>
                      </a:r>
                      <a:endParaRPr sz="1200">
                        <a:solidFill>
                          <a:srgbClr val="434343"/>
                        </a:solidFill>
                      </a:endParaRPr>
                    </a:p>
                    <a:p>
                      <a:pPr marL="0" lvl="0" indent="0" algn="l" rtl="0">
                        <a:spcBef>
                          <a:spcPts val="0"/>
                        </a:spcBef>
                        <a:spcAft>
                          <a:spcPts val="0"/>
                        </a:spcAft>
                        <a:buNone/>
                      </a:pPr>
                      <a:endParaRPr sz="1200">
                        <a:solidFill>
                          <a:srgbClr val="434343"/>
                        </a:solidFill>
                      </a:endParaRPr>
                    </a:p>
                  </a:txBody>
                  <a:tcPr marL="91425" marR="91425" marT="91425" marB="91425">
                    <a:lnL w="9525" cap="flat" cmpd="sng">
                      <a:solidFill>
                        <a:srgbClr val="980000"/>
                      </a:solidFill>
                      <a:prstDash val="solid"/>
                      <a:round/>
                      <a:headEnd type="none" w="sm" len="sm"/>
                      <a:tailEnd type="none" w="sm" len="sm"/>
                    </a:lnL>
                    <a:lnR w="9525" cap="flat" cmpd="sng">
                      <a:solidFill>
                        <a:srgbClr val="980000"/>
                      </a:solidFill>
                      <a:prstDash val="solid"/>
                      <a:round/>
                      <a:headEnd type="none" w="sm" len="sm"/>
                      <a:tailEnd type="none" w="sm" len="sm"/>
                    </a:lnR>
                    <a:lnT w="9525" cap="flat" cmpd="sng">
                      <a:solidFill>
                        <a:srgbClr val="980000"/>
                      </a:solidFill>
                      <a:prstDash val="solid"/>
                      <a:round/>
                      <a:headEnd type="none" w="sm" len="sm"/>
                      <a:tailEnd type="none" w="sm" len="sm"/>
                    </a:lnT>
                    <a:lnB w="9525" cap="flat" cmpd="sng">
                      <a:solidFill>
                        <a:srgbClr val="980000"/>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s" sz="850">
                          <a:solidFill>
                            <a:srgbClr val="434343"/>
                          </a:solidFill>
                          <a:latin typeface="Courier New"/>
                          <a:ea typeface="Courier New"/>
                          <a:cs typeface="Courier New"/>
                          <a:sym typeface="Courier New"/>
                        </a:rPr>
                        <a:t>8748</a:t>
                      </a:r>
                      <a:endParaRPr sz="1200">
                        <a:solidFill>
                          <a:srgbClr val="434343"/>
                        </a:solidFill>
                      </a:endParaRPr>
                    </a:p>
                  </a:txBody>
                  <a:tcPr marL="91425" marR="91425" marT="91425" marB="91425">
                    <a:lnL w="9525" cap="flat" cmpd="sng">
                      <a:solidFill>
                        <a:srgbClr val="980000"/>
                      </a:solidFill>
                      <a:prstDash val="solid"/>
                      <a:round/>
                      <a:headEnd type="none" w="sm" len="sm"/>
                      <a:tailEnd type="none" w="sm" len="sm"/>
                    </a:lnL>
                    <a:lnR w="9525" cap="flat" cmpd="sng">
                      <a:solidFill>
                        <a:srgbClr val="980000"/>
                      </a:solidFill>
                      <a:prstDash val="solid"/>
                      <a:round/>
                      <a:headEnd type="none" w="sm" len="sm"/>
                      <a:tailEnd type="none" w="sm" len="sm"/>
                    </a:lnR>
                    <a:lnT w="9525" cap="flat" cmpd="sng">
                      <a:solidFill>
                        <a:srgbClr val="980000"/>
                      </a:solidFill>
                      <a:prstDash val="solid"/>
                      <a:round/>
                      <a:headEnd type="none" w="sm" len="sm"/>
                      <a:tailEnd type="none" w="sm" len="sm"/>
                    </a:lnT>
                    <a:lnB w="9525" cap="flat" cmpd="sng">
                      <a:solidFill>
                        <a:srgbClr val="980000"/>
                      </a:solidFill>
                      <a:prstDash val="solid"/>
                      <a:round/>
                      <a:headEnd type="none" w="sm" len="sm"/>
                      <a:tailEnd type="none" w="sm" len="sm"/>
                    </a:lnB>
                  </a:tcPr>
                </a:tc>
                <a:extLst>
                  <a:ext uri="{0D108BD9-81ED-4DB2-BD59-A6C34878D82A}">
                    <a16:rowId xmlns:a16="http://schemas.microsoft.com/office/drawing/2014/main" val="10002"/>
                  </a:ext>
                </a:extLst>
              </a:tr>
              <a:tr h="368925">
                <a:tc>
                  <a:txBody>
                    <a:bodyPr/>
                    <a:lstStyle/>
                    <a:p>
                      <a:pPr marL="0" lvl="0" indent="0" algn="l" rtl="0">
                        <a:spcBef>
                          <a:spcPts val="0"/>
                        </a:spcBef>
                        <a:spcAft>
                          <a:spcPts val="0"/>
                        </a:spcAft>
                        <a:buClr>
                          <a:schemeClr val="dk1"/>
                        </a:buClr>
                        <a:buSzPts val="1100"/>
                        <a:buFont typeface="Arial"/>
                        <a:buNone/>
                      </a:pPr>
                      <a:r>
                        <a:rPr lang="es" sz="850">
                          <a:solidFill>
                            <a:srgbClr val="434343"/>
                          </a:solidFill>
                          <a:latin typeface="Courier New"/>
                          <a:ea typeface="Courier New"/>
                          <a:cs typeface="Courier New"/>
                          <a:sym typeface="Courier New"/>
                        </a:rPr>
                        <a:t>accuracy</a:t>
                      </a:r>
                      <a:endParaRPr sz="1200">
                        <a:solidFill>
                          <a:srgbClr val="434343"/>
                        </a:solidFill>
                      </a:endParaRPr>
                    </a:p>
                  </a:txBody>
                  <a:tcPr marL="91425" marR="91425" marT="91425" marB="91425">
                    <a:lnL w="9525" cap="flat" cmpd="sng">
                      <a:solidFill>
                        <a:srgbClr val="980000"/>
                      </a:solidFill>
                      <a:prstDash val="solid"/>
                      <a:round/>
                      <a:headEnd type="none" w="sm" len="sm"/>
                      <a:tailEnd type="none" w="sm" len="sm"/>
                    </a:lnL>
                    <a:lnR w="9525" cap="flat" cmpd="sng">
                      <a:solidFill>
                        <a:srgbClr val="980000"/>
                      </a:solidFill>
                      <a:prstDash val="solid"/>
                      <a:round/>
                      <a:headEnd type="none" w="sm" len="sm"/>
                      <a:tailEnd type="none" w="sm" len="sm"/>
                    </a:lnR>
                    <a:lnT w="9525" cap="flat" cmpd="sng">
                      <a:solidFill>
                        <a:srgbClr val="980000"/>
                      </a:solidFill>
                      <a:prstDash val="solid"/>
                      <a:round/>
                      <a:headEnd type="none" w="sm" len="sm"/>
                      <a:tailEnd type="none" w="sm" len="sm"/>
                    </a:lnT>
                    <a:lnB w="9525" cap="flat" cmpd="sng">
                      <a:solidFill>
                        <a:srgbClr val="980000"/>
                      </a:solidFill>
                      <a:prstDash val="solid"/>
                      <a:round/>
                      <a:headEnd type="none" w="sm" len="sm"/>
                      <a:tailEnd type="none" w="sm" len="sm"/>
                    </a:lnB>
                    <a:solidFill>
                      <a:srgbClr val="F4CCCC"/>
                    </a:solidFill>
                  </a:tcPr>
                </a:tc>
                <a:tc>
                  <a:txBody>
                    <a:bodyPr/>
                    <a:lstStyle/>
                    <a:p>
                      <a:pPr marL="0" lvl="0" indent="0" algn="l" rtl="0">
                        <a:spcBef>
                          <a:spcPts val="0"/>
                        </a:spcBef>
                        <a:spcAft>
                          <a:spcPts val="0"/>
                        </a:spcAft>
                        <a:buNone/>
                      </a:pPr>
                      <a:endParaRPr sz="1200">
                        <a:solidFill>
                          <a:srgbClr val="434343"/>
                        </a:solidFill>
                      </a:endParaRPr>
                    </a:p>
                  </a:txBody>
                  <a:tcPr marL="91425" marR="91425" marT="91425" marB="91425">
                    <a:lnL w="9525" cap="flat" cmpd="sng">
                      <a:solidFill>
                        <a:srgbClr val="980000"/>
                      </a:solidFill>
                      <a:prstDash val="solid"/>
                      <a:round/>
                      <a:headEnd type="none" w="sm" len="sm"/>
                      <a:tailEnd type="none" w="sm" len="sm"/>
                    </a:lnL>
                    <a:lnR w="9525" cap="flat" cmpd="sng">
                      <a:solidFill>
                        <a:srgbClr val="980000"/>
                      </a:solidFill>
                      <a:prstDash val="solid"/>
                      <a:round/>
                      <a:headEnd type="none" w="sm" len="sm"/>
                      <a:tailEnd type="none" w="sm" len="sm"/>
                    </a:lnR>
                    <a:lnT w="9525" cap="flat" cmpd="sng">
                      <a:solidFill>
                        <a:srgbClr val="980000"/>
                      </a:solidFill>
                      <a:prstDash val="solid"/>
                      <a:round/>
                      <a:headEnd type="none" w="sm" len="sm"/>
                      <a:tailEnd type="none" w="sm" len="sm"/>
                    </a:lnT>
                    <a:lnB w="9525" cap="flat" cmpd="sng">
                      <a:solidFill>
                        <a:srgbClr val="980000"/>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rgbClr val="434343"/>
                        </a:solidFill>
                      </a:endParaRPr>
                    </a:p>
                  </a:txBody>
                  <a:tcPr marL="91425" marR="91425" marT="91425" marB="91425">
                    <a:lnL w="9525" cap="flat" cmpd="sng">
                      <a:solidFill>
                        <a:srgbClr val="980000"/>
                      </a:solidFill>
                      <a:prstDash val="solid"/>
                      <a:round/>
                      <a:headEnd type="none" w="sm" len="sm"/>
                      <a:tailEnd type="none" w="sm" len="sm"/>
                    </a:lnL>
                    <a:lnR w="9525" cap="flat" cmpd="sng">
                      <a:solidFill>
                        <a:srgbClr val="980000"/>
                      </a:solidFill>
                      <a:prstDash val="solid"/>
                      <a:round/>
                      <a:headEnd type="none" w="sm" len="sm"/>
                      <a:tailEnd type="none" w="sm" len="sm"/>
                    </a:lnR>
                    <a:lnT w="9525" cap="flat" cmpd="sng">
                      <a:solidFill>
                        <a:srgbClr val="980000"/>
                      </a:solidFill>
                      <a:prstDash val="solid"/>
                      <a:round/>
                      <a:headEnd type="none" w="sm" len="sm"/>
                      <a:tailEnd type="none" w="sm" len="sm"/>
                    </a:lnT>
                    <a:lnB w="9525" cap="flat" cmpd="sng">
                      <a:solidFill>
                        <a:srgbClr val="980000"/>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s" sz="850">
                          <a:solidFill>
                            <a:srgbClr val="434343"/>
                          </a:solidFill>
                          <a:latin typeface="Courier New"/>
                          <a:ea typeface="Courier New"/>
                          <a:cs typeface="Courier New"/>
                          <a:sym typeface="Courier New"/>
                        </a:rPr>
                        <a:t>0.89</a:t>
                      </a:r>
                      <a:endParaRPr sz="1200">
                        <a:solidFill>
                          <a:srgbClr val="434343"/>
                        </a:solidFill>
                      </a:endParaRPr>
                    </a:p>
                    <a:p>
                      <a:pPr marL="0" lvl="0" indent="0" algn="l" rtl="0">
                        <a:spcBef>
                          <a:spcPts val="0"/>
                        </a:spcBef>
                        <a:spcAft>
                          <a:spcPts val="0"/>
                        </a:spcAft>
                        <a:buNone/>
                      </a:pPr>
                      <a:endParaRPr sz="1200">
                        <a:solidFill>
                          <a:srgbClr val="434343"/>
                        </a:solidFill>
                      </a:endParaRPr>
                    </a:p>
                  </a:txBody>
                  <a:tcPr marL="91425" marR="91425" marT="91425" marB="91425">
                    <a:lnL w="9525" cap="flat" cmpd="sng">
                      <a:solidFill>
                        <a:srgbClr val="980000"/>
                      </a:solidFill>
                      <a:prstDash val="solid"/>
                      <a:round/>
                      <a:headEnd type="none" w="sm" len="sm"/>
                      <a:tailEnd type="none" w="sm" len="sm"/>
                    </a:lnL>
                    <a:lnR w="9525" cap="flat" cmpd="sng">
                      <a:solidFill>
                        <a:srgbClr val="980000"/>
                      </a:solidFill>
                      <a:prstDash val="solid"/>
                      <a:round/>
                      <a:headEnd type="none" w="sm" len="sm"/>
                      <a:tailEnd type="none" w="sm" len="sm"/>
                    </a:lnR>
                    <a:lnT w="9525" cap="flat" cmpd="sng">
                      <a:solidFill>
                        <a:srgbClr val="980000"/>
                      </a:solidFill>
                      <a:prstDash val="solid"/>
                      <a:round/>
                      <a:headEnd type="none" w="sm" len="sm"/>
                      <a:tailEnd type="none" w="sm" len="sm"/>
                    </a:lnT>
                    <a:lnB w="9525" cap="flat" cmpd="sng">
                      <a:solidFill>
                        <a:srgbClr val="980000"/>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s" sz="850">
                          <a:solidFill>
                            <a:srgbClr val="434343"/>
                          </a:solidFill>
                          <a:latin typeface="Courier New"/>
                          <a:ea typeface="Courier New"/>
                          <a:cs typeface="Courier New"/>
                          <a:sym typeface="Courier New"/>
                        </a:rPr>
                        <a:t>23878</a:t>
                      </a:r>
                      <a:endParaRPr sz="1200">
                        <a:solidFill>
                          <a:srgbClr val="434343"/>
                        </a:solidFill>
                      </a:endParaRPr>
                    </a:p>
                    <a:p>
                      <a:pPr marL="0" lvl="0" indent="0" algn="l" rtl="0">
                        <a:spcBef>
                          <a:spcPts val="0"/>
                        </a:spcBef>
                        <a:spcAft>
                          <a:spcPts val="0"/>
                        </a:spcAft>
                        <a:buNone/>
                      </a:pPr>
                      <a:endParaRPr sz="1200">
                        <a:solidFill>
                          <a:srgbClr val="434343"/>
                        </a:solidFill>
                      </a:endParaRPr>
                    </a:p>
                  </a:txBody>
                  <a:tcPr marL="91425" marR="91425" marT="91425" marB="91425">
                    <a:lnL w="9525" cap="flat" cmpd="sng">
                      <a:solidFill>
                        <a:srgbClr val="980000"/>
                      </a:solidFill>
                      <a:prstDash val="solid"/>
                      <a:round/>
                      <a:headEnd type="none" w="sm" len="sm"/>
                      <a:tailEnd type="none" w="sm" len="sm"/>
                    </a:lnL>
                    <a:lnR w="9525" cap="flat" cmpd="sng">
                      <a:solidFill>
                        <a:srgbClr val="980000"/>
                      </a:solidFill>
                      <a:prstDash val="solid"/>
                      <a:round/>
                      <a:headEnd type="none" w="sm" len="sm"/>
                      <a:tailEnd type="none" w="sm" len="sm"/>
                    </a:lnR>
                    <a:lnT w="9525" cap="flat" cmpd="sng">
                      <a:solidFill>
                        <a:srgbClr val="980000"/>
                      </a:solidFill>
                      <a:prstDash val="solid"/>
                      <a:round/>
                      <a:headEnd type="none" w="sm" len="sm"/>
                      <a:tailEnd type="none" w="sm" len="sm"/>
                    </a:lnT>
                    <a:lnB w="9525" cap="flat" cmpd="sng">
                      <a:solidFill>
                        <a:srgbClr val="980000"/>
                      </a:solidFill>
                      <a:prstDash val="solid"/>
                      <a:round/>
                      <a:headEnd type="none" w="sm" len="sm"/>
                      <a:tailEnd type="none" w="sm" len="sm"/>
                    </a:lnB>
                  </a:tcPr>
                </a:tc>
                <a:extLst>
                  <a:ext uri="{0D108BD9-81ED-4DB2-BD59-A6C34878D82A}">
                    <a16:rowId xmlns:a16="http://schemas.microsoft.com/office/drawing/2014/main" val="10003"/>
                  </a:ext>
                </a:extLst>
              </a:tr>
              <a:tr h="368925">
                <a:tc>
                  <a:txBody>
                    <a:bodyPr/>
                    <a:lstStyle/>
                    <a:p>
                      <a:pPr marL="0" lvl="0" indent="0" algn="l" rtl="0">
                        <a:spcBef>
                          <a:spcPts val="0"/>
                        </a:spcBef>
                        <a:spcAft>
                          <a:spcPts val="0"/>
                        </a:spcAft>
                        <a:buClr>
                          <a:schemeClr val="dk1"/>
                        </a:buClr>
                        <a:buSzPts val="1100"/>
                        <a:buFont typeface="Arial"/>
                        <a:buNone/>
                      </a:pPr>
                      <a:r>
                        <a:rPr lang="es" sz="850">
                          <a:solidFill>
                            <a:srgbClr val="434343"/>
                          </a:solidFill>
                          <a:latin typeface="Courier New"/>
                          <a:ea typeface="Courier New"/>
                          <a:cs typeface="Courier New"/>
                          <a:sym typeface="Courier New"/>
                        </a:rPr>
                        <a:t>macro avg</a:t>
                      </a:r>
                      <a:endParaRPr sz="1200">
                        <a:solidFill>
                          <a:srgbClr val="434343"/>
                        </a:solidFill>
                      </a:endParaRPr>
                    </a:p>
                  </a:txBody>
                  <a:tcPr marL="91425" marR="91425" marT="91425" marB="91425">
                    <a:lnL w="9525" cap="flat" cmpd="sng">
                      <a:solidFill>
                        <a:srgbClr val="980000"/>
                      </a:solidFill>
                      <a:prstDash val="solid"/>
                      <a:round/>
                      <a:headEnd type="none" w="sm" len="sm"/>
                      <a:tailEnd type="none" w="sm" len="sm"/>
                    </a:lnL>
                    <a:lnR w="9525" cap="flat" cmpd="sng">
                      <a:solidFill>
                        <a:srgbClr val="980000"/>
                      </a:solidFill>
                      <a:prstDash val="solid"/>
                      <a:round/>
                      <a:headEnd type="none" w="sm" len="sm"/>
                      <a:tailEnd type="none" w="sm" len="sm"/>
                    </a:lnR>
                    <a:lnT w="9525" cap="flat" cmpd="sng">
                      <a:solidFill>
                        <a:srgbClr val="980000"/>
                      </a:solidFill>
                      <a:prstDash val="solid"/>
                      <a:round/>
                      <a:headEnd type="none" w="sm" len="sm"/>
                      <a:tailEnd type="none" w="sm" len="sm"/>
                    </a:lnT>
                    <a:lnB w="9525" cap="flat" cmpd="sng">
                      <a:solidFill>
                        <a:srgbClr val="980000"/>
                      </a:solidFill>
                      <a:prstDash val="solid"/>
                      <a:round/>
                      <a:headEnd type="none" w="sm" len="sm"/>
                      <a:tailEnd type="none" w="sm" len="sm"/>
                    </a:lnB>
                    <a:solidFill>
                      <a:srgbClr val="F4CCCC"/>
                    </a:solidFill>
                  </a:tcPr>
                </a:tc>
                <a:tc>
                  <a:txBody>
                    <a:bodyPr/>
                    <a:lstStyle/>
                    <a:p>
                      <a:pPr marL="0" lvl="0" indent="0" algn="l" rtl="0">
                        <a:spcBef>
                          <a:spcPts val="0"/>
                        </a:spcBef>
                        <a:spcAft>
                          <a:spcPts val="0"/>
                        </a:spcAft>
                        <a:buNone/>
                      </a:pPr>
                      <a:r>
                        <a:rPr lang="es" sz="850">
                          <a:solidFill>
                            <a:srgbClr val="434343"/>
                          </a:solidFill>
                          <a:latin typeface="Courier New"/>
                          <a:ea typeface="Courier New"/>
                          <a:cs typeface="Courier New"/>
                          <a:sym typeface="Courier New"/>
                        </a:rPr>
                        <a:t>0.89</a:t>
                      </a:r>
                      <a:endParaRPr sz="1200">
                        <a:solidFill>
                          <a:srgbClr val="434343"/>
                        </a:solidFill>
                      </a:endParaRPr>
                    </a:p>
                  </a:txBody>
                  <a:tcPr marL="91425" marR="91425" marT="91425" marB="91425">
                    <a:lnL w="9525" cap="flat" cmpd="sng">
                      <a:solidFill>
                        <a:srgbClr val="980000"/>
                      </a:solidFill>
                      <a:prstDash val="solid"/>
                      <a:round/>
                      <a:headEnd type="none" w="sm" len="sm"/>
                      <a:tailEnd type="none" w="sm" len="sm"/>
                    </a:lnL>
                    <a:lnR w="9525" cap="flat" cmpd="sng">
                      <a:solidFill>
                        <a:srgbClr val="980000"/>
                      </a:solidFill>
                      <a:prstDash val="solid"/>
                      <a:round/>
                      <a:headEnd type="none" w="sm" len="sm"/>
                      <a:tailEnd type="none" w="sm" len="sm"/>
                    </a:lnR>
                    <a:lnT w="9525" cap="flat" cmpd="sng">
                      <a:solidFill>
                        <a:srgbClr val="980000"/>
                      </a:solidFill>
                      <a:prstDash val="solid"/>
                      <a:round/>
                      <a:headEnd type="none" w="sm" len="sm"/>
                      <a:tailEnd type="none" w="sm" len="sm"/>
                    </a:lnT>
                    <a:lnB w="9525" cap="flat" cmpd="sng">
                      <a:solidFill>
                        <a:srgbClr val="980000"/>
                      </a:solidFill>
                      <a:prstDash val="solid"/>
                      <a:round/>
                      <a:headEnd type="none" w="sm" len="sm"/>
                      <a:tailEnd type="none" w="sm" len="sm"/>
                    </a:lnB>
                  </a:tcPr>
                </a:tc>
                <a:tc>
                  <a:txBody>
                    <a:bodyPr/>
                    <a:lstStyle/>
                    <a:p>
                      <a:pPr marL="0" lvl="0" indent="0" algn="l" rtl="0">
                        <a:spcBef>
                          <a:spcPts val="0"/>
                        </a:spcBef>
                        <a:spcAft>
                          <a:spcPts val="0"/>
                        </a:spcAft>
                        <a:buNone/>
                      </a:pPr>
                      <a:r>
                        <a:rPr lang="es" sz="850">
                          <a:solidFill>
                            <a:srgbClr val="434343"/>
                          </a:solidFill>
                          <a:latin typeface="Courier New"/>
                          <a:ea typeface="Courier New"/>
                          <a:cs typeface="Courier New"/>
                          <a:sym typeface="Courier New"/>
                        </a:rPr>
                        <a:t>0.88</a:t>
                      </a:r>
                      <a:endParaRPr sz="1200">
                        <a:solidFill>
                          <a:srgbClr val="434343"/>
                        </a:solidFill>
                      </a:endParaRPr>
                    </a:p>
                  </a:txBody>
                  <a:tcPr marL="91425" marR="91425" marT="91425" marB="91425">
                    <a:lnL w="9525" cap="flat" cmpd="sng">
                      <a:solidFill>
                        <a:srgbClr val="980000"/>
                      </a:solidFill>
                      <a:prstDash val="solid"/>
                      <a:round/>
                      <a:headEnd type="none" w="sm" len="sm"/>
                      <a:tailEnd type="none" w="sm" len="sm"/>
                    </a:lnL>
                    <a:lnR w="9525" cap="flat" cmpd="sng">
                      <a:solidFill>
                        <a:srgbClr val="980000"/>
                      </a:solidFill>
                      <a:prstDash val="solid"/>
                      <a:round/>
                      <a:headEnd type="none" w="sm" len="sm"/>
                      <a:tailEnd type="none" w="sm" len="sm"/>
                    </a:lnR>
                    <a:lnT w="9525" cap="flat" cmpd="sng">
                      <a:solidFill>
                        <a:srgbClr val="980000"/>
                      </a:solidFill>
                      <a:prstDash val="solid"/>
                      <a:round/>
                      <a:headEnd type="none" w="sm" len="sm"/>
                      <a:tailEnd type="none" w="sm" len="sm"/>
                    </a:lnT>
                    <a:lnB w="9525" cap="flat" cmpd="sng">
                      <a:solidFill>
                        <a:srgbClr val="980000"/>
                      </a:solidFill>
                      <a:prstDash val="solid"/>
                      <a:round/>
                      <a:headEnd type="none" w="sm" len="sm"/>
                      <a:tailEnd type="none" w="sm" len="sm"/>
                    </a:lnB>
                  </a:tcPr>
                </a:tc>
                <a:tc>
                  <a:txBody>
                    <a:bodyPr/>
                    <a:lstStyle/>
                    <a:p>
                      <a:pPr marL="0" lvl="0" indent="0" algn="l" rtl="0">
                        <a:spcBef>
                          <a:spcPts val="0"/>
                        </a:spcBef>
                        <a:spcAft>
                          <a:spcPts val="0"/>
                        </a:spcAft>
                        <a:buNone/>
                      </a:pPr>
                      <a:r>
                        <a:rPr lang="es" sz="850">
                          <a:solidFill>
                            <a:srgbClr val="434343"/>
                          </a:solidFill>
                          <a:latin typeface="Courier New"/>
                          <a:ea typeface="Courier New"/>
                          <a:cs typeface="Courier New"/>
                          <a:sym typeface="Courier New"/>
                        </a:rPr>
                        <a:t>0.88</a:t>
                      </a:r>
                      <a:endParaRPr sz="1200">
                        <a:solidFill>
                          <a:srgbClr val="434343"/>
                        </a:solidFill>
                      </a:endParaRPr>
                    </a:p>
                  </a:txBody>
                  <a:tcPr marL="91425" marR="91425" marT="91425" marB="91425">
                    <a:lnL w="9525" cap="flat" cmpd="sng">
                      <a:solidFill>
                        <a:srgbClr val="980000"/>
                      </a:solidFill>
                      <a:prstDash val="solid"/>
                      <a:round/>
                      <a:headEnd type="none" w="sm" len="sm"/>
                      <a:tailEnd type="none" w="sm" len="sm"/>
                    </a:lnL>
                    <a:lnR w="9525" cap="flat" cmpd="sng">
                      <a:solidFill>
                        <a:srgbClr val="980000"/>
                      </a:solidFill>
                      <a:prstDash val="solid"/>
                      <a:round/>
                      <a:headEnd type="none" w="sm" len="sm"/>
                      <a:tailEnd type="none" w="sm" len="sm"/>
                    </a:lnR>
                    <a:lnT w="9525" cap="flat" cmpd="sng">
                      <a:solidFill>
                        <a:srgbClr val="980000"/>
                      </a:solidFill>
                      <a:prstDash val="solid"/>
                      <a:round/>
                      <a:headEnd type="none" w="sm" len="sm"/>
                      <a:tailEnd type="none" w="sm" len="sm"/>
                    </a:lnT>
                    <a:lnB w="9525" cap="flat" cmpd="sng">
                      <a:solidFill>
                        <a:srgbClr val="980000"/>
                      </a:solidFill>
                      <a:prstDash val="solid"/>
                      <a:round/>
                      <a:headEnd type="none" w="sm" len="sm"/>
                      <a:tailEnd type="none" w="sm" len="sm"/>
                    </a:lnB>
                  </a:tcPr>
                </a:tc>
                <a:tc>
                  <a:txBody>
                    <a:bodyPr/>
                    <a:lstStyle/>
                    <a:p>
                      <a:pPr marL="0" lvl="0" indent="0" algn="l" rtl="0">
                        <a:spcBef>
                          <a:spcPts val="0"/>
                        </a:spcBef>
                        <a:spcAft>
                          <a:spcPts val="0"/>
                        </a:spcAft>
                        <a:buNone/>
                      </a:pPr>
                      <a:r>
                        <a:rPr lang="es" sz="850">
                          <a:solidFill>
                            <a:srgbClr val="434343"/>
                          </a:solidFill>
                          <a:latin typeface="Courier New"/>
                          <a:ea typeface="Courier New"/>
                          <a:cs typeface="Courier New"/>
                          <a:sym typeface="Courier New"/>
                        </a:rPr>
                        <a:t>23878</a:t>
                      </a:r>
                      <a:endParaRPr sz="1200">
                        <a:solidFill>
                          <a:srgbClr val="434343"/>
                        </a:solidFill>
                      </a:endParaRPr>
                    </a:p>
                  </a:txBody>
                  <a:tcPr marL="91425" marR="91425" marT="91425" marB="91425">
                    <a:lnL w="9525" cap="flat" cmpd="sng">
                      <a:solidFill>
                        <a:srgbClr val="980000"/>
                      </a:solidFill>
                      <a:prstDash val="solid"/>
                      <a:round/>
                      <a:headEnd type="none" w="sm" len="sm"/>
                      <a:tailEnd type="none" w="sm" len="sm"/>
                    </a:lnL>
                    <a:lnR w="9525" cap="flat" cmpd="sng">
                      <a:solidFill>
                        <a:srgbClr val="980000"/>
                      </a:solidFill>
                      <a:prstDash val="solid"/>
                      <a:round/>
                      <a:headEnd type="none" w="sm" len="sm"/>
                      <a:tailEnd type="none" w="sm" len="sm"/>
                    </a:lnR>
                    <a:lnT w="9525" cap="flat" cmpd="sng">
                      <a:solidFill>
                        <a:srgbClr val="980000"/>
                      </a:solidFill>
                      <a:prstDash val="solid"/>
                      <a:round/>
                      <a:headEnd type="none" w="sm" len="sm"/>
                      <a:tailEnd type="none" w="sm" len="sm"/>
                    </a:lnT>
                    <a:lnB w="9525" cap="flat" cmpd="sng">
                      <a:solidFill>
                        <a:srgbClr val="980000"/>
                      </a:solidFill>
                      <a:prstDash val="solid"/>
                      <a:round/>
                      <a:headEnd type="none" w="sm" len="sm"/>
                      <a:tailEnd type="none" w="sm" len="sm"/>
                    </a:lnB>
                  </a:tcPr>
                </a:tc>
                <a:extLst>
                  <a:ext uri="{0D108BD9-81ED-4DB2-BD59-A6C34878D82A}">
                    <a16:rowId xmlns:a16="http://schemas.microsoft.com/office/drawing/2014/main" val="10004"/>
                  </a:ext>
                </a:extLst>
              </a:tr>
              <a:tr h="368925">
                <a:tc>
                  <a:txBody>
                    <a:bodyPr/>
                    <a:lstStyle/>
                    <a:p>
                      <a:pPr marL="0" lvl="0" indent="0" algn="l" rtl="0">
                        <a:spcBef>
                          <a:spcPts val="0"/>
                        </a:spcBef>
                        <a:spcAft>
                          <a:spcPts val="0"/>
                        </a:spcAft>
                        <a:buNone/>
                      </a:pPr>
                      <a:r>
                        <a:rPr lang="es" sz="850">
                          <a:solidFill>
                            <a:srgbClr val="434343"/>
                          </a:solidFill>
                          <a:latin typeface="Courier New"/>
                          <a:ea typeface="Courier New"/>
                          <a:cs typeface="Courier New"/>
                          <a:sym typeface="Courier New"/>
                        </a:rPr>
                        <a:t>weighted avg</a:t>
                      </a:r>
                      <a:endParaRPr sz="1200">
                        <a:solidFill>
                          <a:srgbClr val="434343"/>
                        </a:solidFill>
                      </a:endParaRPr>
                    </a:p>
                  </a:txBody>
                  <a:tcPr marL="91425" marR="91425" marT="91425" marB="91425">
                    <a:lnL w="9525" cap="flat" cmpd="sng">
                      <a:solidFill>
                        <a:srgbClr val="980000"/>
                      </a:solidFill>
                      <a:prstDash val="solid"/>
                      <a:round/>
                      <a:headEnd type="none" w="sm" len="sm"/>
                      <a:tailEnd type="none" w="sm" len="sm"/>
                    </a:lnL>
                    <a:lnR w="9525" cap="flat" cmpd="sng">
                      <a:solidFill>
                        <a:srgbClr val="980000"/>
                      </a:solidFill>
                      <a:prstDash val="solid"/>
                      <a:round/>
                      <a:headEnd type="none" w="sm" len="sm"/>
                      <a:tailEnd type="none" w="sm" len="sm"/>
                    </a:lnR>
                    <a:lnT w="9525" cap="flat" cmpd="sng">
                      <a:solidFill>
                        <a:srgbClr val="980000"/>
                      </a:solidFill>
                      <a:prstDash val="solid"/>
                      <a:round/>
                      <a:headEnd type="none" w="sm" len="sm"/>
                      <a:tailEnd type="none" w="sm" len="sm"/>
                    </a:lnT>
                    <a:lnB w="9525" cap="flat" cmpd="sng">
                      <a:solidFill>
                        <a:srgbClr val="980000"/>
                      </a:solidFill>
                      <a:prstDash val="solid"/>
                      <a:round/>
                      <a:headEnd type="none" w="sm" len="sm"/>
                      <a:tailEnd type="none" w="sm" len="sm"/>
                    </a:lnB>
                    <a:solidFill>
                      <a:srgbClr val="F4CCCC"/>
                    </a:solidFill>
                  </a:tcPr>
                </a:tc>
                <a:tc>
                  <a:txBody>
                    <a:bodyPr/>
                    <a:lstStyle/>
                    <a:p>
                      <a:pPr marL="0" lvl="0" indent="0" algn="l" rtl="0">
                        <a:spcBef>
                          <a:spcPts val="0"/>
                        </a:spcBef>
                        <a:spcAft>
                          <a:spcPts val="0"/>
                        </a:spcAft>
                        <a:buNone/>
                      </a:pPr>
                      <a:r>
                        <a:rPr lang="es" sz="850">
                          <a:solidFill>
                            <a:srgbClr val="434343"/>
                          </a:solidFill>
                          <a:latin typeface="Courier New"/>
                          <a:ea typeface="Courier New"/>
                          <a:cs typeface="Courier New"/>
                          <a:sym typeface="Courier New"/>
                        </a:rPr>
                        <a:t>0.89</a:t>
                      </a:r>
                      <a:endParaRPr sz="1200">
                        <a:solidFill>
                          <a:srgbClr val="434343"/>
                        </a:solidFill>
                      </a:endParaRPr>
                    </a:p>
                  </a:txBody>
                  <a:tcPr marL="91425" marR="91425" marT="91425" marB="91425">
                    <a:lnL w="9525" cap="flat" cmpd="sng">
                      <a:solidFill>
                        <a:srgbClr val="980000"/>
                      </a:solidFill>
                      <a:prstDash val="solid"/>
                      <a:round/>
                      <a:headEnd type="none" w="sm" len="sm"/>
                      <a:tailEnd type="none" w="sm" len="sm"/>
                    </a:lnL>
                    <a:lnR w="9525" cap="flat" cmpd="sng">
                      <a:solidFill>
                        <a:srgbClr val="980000"/>
                      </a:solidFill>
                      <a:prstDash val="solid"/>
                      <a:round/>
                      <a:headEnd type="none" w="sm" len="sm"/>
                      <a:tailEnd type="none" w="sm" len="sm"/>
                    </a:lnR>
                    <a:lnT w="9525" cap="flat" cmpd="sng">
                      <a:solidFill>
                        <a:srgbClr val="980000"/>
                      </a:solidFill>
                      <a:prstDash val="solid"/>
                      <a:round/>
                      <a:headEnd type="none" w="sm" len="sm"/>
                      <a:tailEnd type="none" w="sm" len="sm"/>
                    </a:lnT>
                    <a:lnB w="9525" cap="flat" cmpd="sng">
                      <a:solidFill>
                        <a:srgbClr val="980000"/>
                      </a:solidFill>
                      <a:prstDash val="solid"/>
                      <a:round/>
                      <a:headEnd type="none" w="sm" len="sm"/>
                      <a:tailEnd type="none" w="sm" len="sm"/>
                    </a:lnB>
                  </a:tcPr>
                </a:tc>
                <a:tc>
                  <a:txBody>
                    <a:bodyPr/>
                    <a:lstStyle/>
                    <a:p>
                      <a:pPr marL="0" lvl="0" indent="0" algn="l" rtl="0">
                        <a:spcBef>
                          <a:spcPts val="0"/>
                        </a:spcBef>
                        <a:spcAft>
                          <a:spcPts val="0"/>
                        </a:spcAft>
                        <a:buNone/>
                      </a:pPr>
                      <a:r>
                        <a:rPr lang="es" sz="850">
                          <a:solidFill>
                            <a:srgbClr val="434343"/>
                          </a:solidFill>
                          <a:latin typeface="Courier New"/>
                          <a:ea typeface="Courier New"/>
                          <a:cs typeface="Courier New"/>
                          <a:sym typeface="Courier New"/>
                        </a:rPr>
                        <a:t>0.89</a:t>
                      </a:r>
                      <a:endParaRPr sz="1200">
                        <a:solidFill>
                          <a:srgbClr val="434343"/>
                        </a:solidFill>
                      </a:endParaRPr>
                    </a:p>
                  </a:txBody>
                  <a:tcPr marL="91425" marR="91425" marT="91425" marB="91425">
                    <a:lnL w="9525" cap="flat" cmpd="sng">
                      <a:solidFill>
                        <a:srgbClr val="980000"/>
                      </a:solidFill>
                      <a:prstDash val="solid"/>
                      <a:round/>
                      <a:headEnd type="none" w="sm" len="sm"/>
                      <a:tailEnd type="none" w="sm" len="sm"/>
                    </a:lnL>
                    <a:lnR w="9525" cap="flat" cmpd="sng">
                      <a:solidFill>
                        <a:srgbClr val="980000"/>
                      </a:solidFill>
                      <a:prstDash val="solid"/>
                      <a:round/>
                      <a:headEnd type="none" w="sm" len="sm"/>
                      <a:tailEnd type="none" w="sm" len="sm"/>
                    </a:lnR>
                    <a:lnT w="9525" cap="flat" cmpd="sng">
                      <a:solidFill>
                        <a:srgbClr val="980000"/>
                      </a:solidFill>
                      <a:prstDash val="solid"/>
                      <a:round/>
                      <a:headEnd type="none" w="sm" len="sm"/>
                      <a:tailEnd type="none" w="sm" len="sm"/>
                    </a:lnT>
                    <a:lnB w="9525" cap="flat" cmpd="sng">
                      <a:solidFill>
                        <a:srgbClr val="980000"/>
                      </a:solidFill>
                      <a:prstDash val="solid"/>
                      <a:round/>
                      <a:headEnd type="none" w="sm" len="sm"/>
                      <a:tailEnd type="none" w="sm" len="sm"/>
                    </a:lnB>
                  </a:tcPr>
                </a:tc>
                <a:tc>
                  <a:txBody>
                    <a:bodyPr/>
                    <a:lstStyle/>
                    <a:p>
                      <a:pPr marL="0" lvl="0" indent="0" algn="l" rtl="0">
                        <a:spcBef>
                          <a:spcPts val="0"/>
                        </a:spcBef>
                        <a:spcAft>
                          <a:spcPts val="0"/>
                        </a:spcAft>
                        <a:buNone/>
                      </a:pPr>
                      <a:r>
                        <a:rPr lang="es" sz="850">
                          <a:solidFill>
                            <a:srgbClr val="434343"/>
                          </a:solidFill>
                          <a:latin typeface="Courier New"/>
                          <a:ea typeface="Courier New"/>
                          <a:cs typeface="Courier New"/>
                          <a:sym typeface="Courier New"/>
                        </a:rPr>
                        <a:t>0.89</a:t>
                      </a:r>
                      <a:endParaRPr sz="1200">
                        <a:solidFill>
                          <a:srgbClr val="434343"/>
                        </a:solidFill>
                      </a:endParaRPr>
                    </a:p>
                  </a:txBody>
                  <a:tcPr marL="91425" marR="91425" marT="91425" marB="91425">
                    <a:lnL w="9525" cap="flat" cmpd="sng">
                      <a:solidFill>
                        <a:srgbClr val="980000"/>
                      </a:solidFill>
                      <a:prstDash val="solid"/>
                      <a:round/>
                      <a:headEnd type="none" w="sm" len="sm"/>
                      <a:tailEnd type="none" w="sm" len="sm"/>
                    </a:lnL>
                    <a:lnR w="9525" cap="flat" cmpd="sng">
                      <a:solidFill>
                        <a:srgbClr val="980000"/>
                      </a:solidFill>
                      <a:prstDash val="solid"/>
                      <a:round/>
                      <a:headEnd type="none" w="sm" len="sm"/>
                      <a:tailEnd type="none" w="sm" len="sm"/>
                    </a:lnR>
                    <a:lnT w="9525" cap="flat" cmpd="sng">
                      <a:solidFill>
                        <a:srgbClr val="980000"/>
                      </a:solidFill>
                      <a:prstDash val="solid"/>
                      <a:round/>
                      <a:headEnd type="none" w="sm" len="sm"/>
                      <a:tailEnd type="none" w="sm" len="sm"/>
                    </a:lnT>
                    <a:lnB w="9525" cap="flat" cmpd="sng">
                      <a:solidFill>
                        <a:srgbClr val="980000"/>
                      </a:solidFill>
                      <a:prstDash val="solid"/>
                      <a:round/>
                      <a:headEnd type="none" w="sm" len="sm"/>
                      <a:tailEnd type="none" w="sm" len="sm"/>
                    </a:lnB>
                  </a:tcPr>
                </a:tc>
                <a:tc>
                  <a:txBody>
                    <a:bodyPr/>
                    <a:lstStyle/>
                    <a:p>
                      <a:pPr marL="0" lvl="0" indent="0" algn="l" rtl="0">
                        <a:spcBef>
                          <a:spcPts val="0"/>
                        </a:spcBef>
                        <a:spcAft>
                          <a:spcPts val="0"/>
                        </a:spcAft>
                        <a:buNone/>
                      </a:pPr>
                      <a:r>
                        <a:rPr lang="es" sz="850">
                          <a:solidFill>
                            <a:srgbClr val="434343"/>
                          </a:solidFill>
                          <a:latin typeface="Courier New"/>
                          <a:ea typeface="Courier New"/>
                          <a:cs typeface="Courier New"/>
                          <a:sym typeface="Courier New"/>
                        </a:rPr>
                        <a:t>23878</a:t>
                      </a:r>
                      <a:endParaRPr sz="1200">
                        <a:solidFill>
                          <a:srgbClr val="434343"/>
                        </a:solidFill>
                      </a:endParaRPr>
                    </a:p>
                  </a:txBody>
                  <a:tcPr marL="91425" marR="91425" marT="91425" marB="91425">
                    <a:lnL w="9525" cap="flat" cmpd="sng">
                      <a:solidFill>
                        <a:srgbClr val="980000"/>
                      </a:solidFill>
                      <a:prstDash val="solid"/>
                      <a:round/>
                      <a:headEnd type="none" w="sm" len="sm"/>
                      <a:tailEnd type="none" w="sm" len="sm"/>
                    </a:lnL>
                    <a:lnR w="9525" cap="flat" cmpd="sng">
                      <a:solidFill>
                        <a:srgbClr val="980000"/>
                      </a:solidFill>
                      <a:prstDash val="solid"/>
                      <a:round/>
                      <a:headEnd type="none" w="sm" len="sm"/>
                      <a:tailEnd type="none" w="sm" len="sm"/>
                    </a:lnR>
                    <a:lnT w="9525" cap="flat" cmpd="sng">
                      <a:solidFill>
                        <a:srgbClr val="980000"/>
                      </a:solidFill>
                      <a:prstDash val="solid"/>
                      <a:round/>
                      <a:headEnd type="none" w="sm" len="sm"/>
                      <a:tailEnd type="none" w="sm" len="sm"/>
                    </a:lnT>
                    <a:lnB w="9525" cap="flat" cmpd="sng">
                      <a:solidFill>
                        <a:srgbClr val="980000"/>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435" name="Google Shape;435;p44"/>
          <p:cNvSpPr/>
          <p:nvPr/>
        </p:nvSpPr>
        <p:spPr>
          <a:xfrm>
            <a:off x="1210762" y="3166245"/>
            <a:ext cx="3584100" cy="480000"/>
          </a:xfrm>
          <a:prstGeom prst="rect">
            <a:avLst/>
          </a:prstGeom>
          <a:solidFill>
            <a:srgbClr val="C165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 sz="2000">
                <a:solidFill>
                  <a:srgbClr val="434343"/>
                </a:solidFill>
                <a:latin typeface="Dancing Script"/>
                <a:ea typeface="Dancing Script"/>
                <a:cs typeface="Dancing Script"/>
                <a:sym typeface="Dancing Script"/>
              </a:rPr>
              <a:t>Accuracy : 89.14% (before tuning)</a:t>
            </a:r>
            <a:endParaRPr sz="2000">
              <a:solidFill>
                <a:srgbClr val="434343"/>
              </a:solidFill>
              <a:latin typeface="Dancing Script"/>
              <a:ea typeface="Dancing Script"/>
              <a:cs typeface="Dancing Script"/>
              <a:sym typeface="Dancing Script"/>
            </a:endParaRPr>
          </a:p>
        </p:txBody>
      </p:sp>
      <p:cxnSp>
        <p:nvCxnSpPr>
          <p:cNvPr id="436" name="Google Shape;436;p44"/>
          <p:cNvCxnSpPr/>
          <p:nvPr/>
        </p:nvCxnSpPr>
        <p:spPr>
          <a:xfrm>
            <a:off x="2998750" y="3646245"/>
            <a:ext cx="8100" cy="318000"/>
          </a:xfrm>
          <a:prstGeom prst="straightConnector1">
            <a:avLst/>
          </a:prstGeom>
          <a:noFill/>
          <a:ln w="28575" cap="flat" cmpd="sng">
            <a:solidFill>
              <a:schemeClr val="dk2"/>
            </a:solidFill>
            <a:prstDash val="solid"/>
            <a:round/>
            <a:headEnd type="none" w="med" len="med"/>
            <a:tailEnd type="stealth" w="med" len="med"/>
          </a:ln>
        </p:spPr>
      </p:cxnSp>
      <p:pic>
        <p:nvPicPr>
          <p:cNvPr id="5" name="Picture 4">
            <a:extLst>
              <a:ext uri="{FF2B5EF4-FFF2-40B4-BE49-F238E27FC236}">
                <a16:creationId xmlns:a16="http://schemas.microsoft.com/office/drawing/2014/main" id="{6DF20150-1F5B-FE48-9578-C05ACBE90D68}"/>
              </a:ext>
            </a:extLst>
          </p:cNvPr>
          <p:cNvPicPr>
            <a:picLocks noChangeAspect="1"/>
          </p:cNvPicPr>
          <p:nvPr/>
        </p:nvPicPr>
        <p:blipFill>
          <a:blip r:embed="rId3"/>
          <a:stretch>
            <a:fillRect/>
          </a:stretch>
        </p:blipFill>
        <p:spPr>
          <a:xfrm>
            <a:off x="997550" y="1283451"/>
            <a:ext cx="4820139" cy="1179446"/>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40"/>
        <p:cNvGrpSpPr/>
        <p:nvPr/>
      </p:nvGrpSpPr>
      <p:grpSpPr>
        <a:xfrm>
          <a:off x="0" y="0"/>
          <a:ext cx="0" cy="0"/>
          <a:chOff x="0" y="0"/>
          <a:chExt cx="0" cy="0"/>
        </a:xfrm>
      </p:grpSpPr>
      <p:sp>
        <p:nvSpPr>
          <p:cNvPr id="441" name="Google Shape;441;p45"/>
          <p:cNvSpPr txBox="1">
            <a:spLocks noGrp="1"/>
          </p:cNvSpPr>
          <p:nvPr>
            <p:ph type="ctrTitle"/>
          </p:nvPr>
        </p:nvSpPr>
        <p:spPr>
          <a:xfrm rot="-5400000">
            <a:off x="-1123975" y="2404575"/>
            <a:ext cx="3699300" cy="327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a:t>AdaBoost</a:t>
            </a:r>
            <a:endParaRPr/>
          </a:p>
        </p:txBody>
      </p:sp>
      <p:sp>
        <p:nvSpPr>
          <p:cNvPr id="442" name="Google Shape;442;p45"/>
          <p:cNvSpPr/>
          <p:nvPr/>
        </p:nvSpPr>
        <p:spPr>
          <a:xfrm>
            <a:off x="1269300" y="0"/>
            <a:ext cx="2658000" cy="643800"/>
          </a:xfrm>
          <a:prstGeom prst="rect">
            <a:avLst/>
          </a:prstGeom>
          <a:solidFill>
            <a:srgbClr val="C1654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 sz="2000">
                <a:solidFill>
                  <a:srgbClr val="FFFFFF"/>
                </a:solidFill>
                <a:latin typeface="Dancing Script"/>
                <a:ea typeface="Dancing Script"/>
                <a:cs typeface="Dancing Script"/>
                <a:sym typeface="Dancing Script"/>
              </a:rPr>
              <a:t>AdaBoost Classifier</a:t>
            </a:r>
            <a:endParaRPr sz="2000">
              <a:solidFill>
                <a:srgbClr val="FFFFFF"/>
              </a:solidFill>
              <a:latin typeface="Dancing Script"/>
              <a:ea typeface="Dancing Script"/>
              <a:cs typeface="Dancing Script"/>
              <a:sym typeface="Dancing Script"/>
            </a:endParaRPr>
          </a:p>
        </p:txBody>
      </p:sp>
      <p:sp>
        <p:nvSpPr>
          <p:cNvPr id="443" name="Google Shape;443;p45"/>
          <p:cNvSpPr txBox="1">
            <a:spLocks noGrp="1"/>
          </p:cNvSpPr>
          <p:nvPr>
            <p:ph type="ctrTitle" idx="4294967295"/>
          </p:nvPr>
        </p:nvSpPr>
        <p:spPr>
          <a:xfrm>
            <a:off x="1578650" y="2439100"/>
            <a:ext cx="1175700" cy="400800"/>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2400">
                <a:solidFill>
                  <a:srgbClr val="F6F2E9"/>
                </a:solidFill>
              </a:rPr>
              <a:t>20,000</a:t>
            </a:r>
            <a:endParaRPr sz="2400">
              <a:solidFill>
                <a:srgbClr val="F6F2E9"/>
              </a:solidFill>
            </a:endParaRPr>
          </a:p>
        </p:txBody>
      </p:sp>
      <p:graphicFrame>
        <p:nvGraphicFramePr>
          <p:cNvPr id="444" name="Google Shape;444;p45"/>
          <p:cNvGraphicFramePr/>
          <p:nvPr>
            <p:extLst>
              <p:ext uri="{D42A27DB-BD31-4B8C-83A1-F6EECF244321}">
                <p14:modId xmlns:p14="http://schemas.microsoft.com/office/powerpoint/2010/main" val="4204228256"/>
              </p:ext>
            </p:extLst>
          </p:nvPr>
        </p:nvGraphicFramePr>
        <p:xfrm>
          <a:off x="5310225" y="1892325"/>
          <a:ext cx="3694750" cy="2864940"/>
        </p:xfrm>
        <a:graphic>
          <a:graphicData uri="http://schemas.openxmlformats.org/drawingml/2006/table">
            <a:tbl>
              <a:tblPr>
                <a:noFill/>
                <a:tableStyleId>{AD8B1DF3-2720-4027-97FA-0314B9DAC449}</a:tableStyleId>
              </a:tblPr>
              <a:tblGrid>
                <a:gridCol w="738950">
                  <a:extLst>
                    <a:ext uri="{9D8B030D-6E8A-4147-A177-3AD203B41FA5}">
                      <a16:colId xmlns:a16="http://schemas.microsoft.com/office/drawing/2014/main" val="20000"/>
                    </a:ext>
                  </a:extLst>
                </a:gridCol>
                <a:gridCol w="738950">
                  <a:extLst>
                    <a:ext uri="{9D8B030D-6E8A-4147-A177-3AD203B41FA5}">
                      <a16:colId xmlns:a16="http://schemas.microsoft.com/office/drawing/2014/main" val="20001"/>
                    </a:ext>
                  </a:extLst>
                </a:gridCol>
                <a:gridCol w="738950">
                  <a:extLst>
                    <a:ext uri="{9D8B030D-6E8A-4147-A177-3AD203B41FA5}">
                      <a16:colId xmlns:a16="http://schemas.microsoft.com/office/drawing/2014/main" val="20002"/>
                    </a:ext>
                  </a:extLst>
                </a:gridCol>
                <a:gridCol w="738950">
                  <a:extLst>
                    <a:ext uri="{9D8B030D-6E8A-4147-A177-3AD203B41FA5}">
                      <a16:colId xmlns:a16="http://schemas.microsoft.com/office/drawing/2014/main" val="20003"/>
                    </a:ext>
                  </a:extLst>
                </a:gridCol>
                <a:gridCol w="738950">
                  <a:extLst>
                    <a:ext uri="{9D8B030D-6E8A-4147-A177-3AD203B41FA5}">
                      <a16:colId xmlns:a16="http://schemas.microsoft.com/office/drawing/2014/main" val="20004"/>
                    </a:ext>
                  </a:extLst>
                </a:gridCol>
              </a:tblGrid>
              <a:tr h="323000">
                <a:tc>
                  <a:txBody>
                    <a:bodyPr/>
                    <a:lstStyle/>
                    <a:p>
                      <a:pPr marL="0" lvl="0" indent="0" algn="l" rtl="0">
                        <a:spcBef>
                          <a:spcPts val="0"/>
                        </a:spcBef>
                        <a:spcAft>
                          <a:spcPts val="0"/>
                        </a:spcAft>
                        <a:buNone/>
                      </a:pPr>
                      <a:endParaRPr sz="1200">
                        <a:solidFill>
                          <a:srgbClr val="434343"/>
                        </a:solidFill>
                      </a:endParaRPr>
                    </a:p>
                  </a:txBody>
                  <a:tcPr marL="91425" marR="91425" marT="91425" marB="91425">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FFFFFF">
                          <a:alpha val="0"/>
                        </a:srgbClr>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s" sz="700">
                          <a:solidFill>
                            <a:srgbClr val="434343"/>
                          </a:solidFill>
                          <a:latin typeface="Courier New"/>
                          <a:ea typeface="Courier New"/>
                          <a:cs typeface="Courier New"/>
                          <a:sym typeface="Courier New"/>
                        </a:rPr>
                        <a:t>precision</a:t>
                      </a:r>
                      <a:endParaRPr sz="700">
                        <a:solidFill>
                          <a:srgbClr val="434343"/>
                        </a:solidFill>
                      </a:endParaRPr>
                    </a:p>
                  </a:txBody>
                  <a:tcPr marL="91425" marR="91425" marT="91425" marB="91425">
                    <a:lnL w="9525" cap="flat" cmpd="sng">
                      <a:solidFill>
                        <a:srgbClr val="FFFFFF">
                          <a:alpha val="0"/>
                        </a:srgbClr>
                      </a:solidFill>
                      <a:prstDash val="solid"/>
                      <a:round/>
                      <a:headEnd type="none" w="sm" len="sm"/>
                      <a:tailEnd type="none" w="sm" len="sm"/>
                    </a:lnL>
                    <a:lnR w="9525" cap="flat" cmpd="sng">
                      <a:solidFill>
                        <a:srgbClr val="980000"/>
                      </a:solidFill>
                      <a:prstDash val="solid"/>
                      <a:round/>
                      <a:headEnd type="none" w="sm" len="sm"/>
                      <a:tailEnd type="none" w="sm" len="sm"/>
                    </a:lnR>
                    <a:lnT w="9525" cap="flat" cmpd="sng">
                      <a:solidFill>
                        <a:srgbClr val="980000"/>
                      </a:solidFill>
                      <a:prstDash val="solid"/>
                      <a:round/>
                      <a:headEnd type="none" w="sm" len="sm"/>
                      <a:tailEnd type="none" w="sm" len="sm"/>
                    </a:lnT>
                    <a:lnB w="9525" cap="flat" cmpd="sng">
                      <a:solidFill>
                        <a:srgbClr val="980000"/>
                      </a:solidFill>
                      <a:prstDash val="solid"/>
                      <a:round/>
                      <a:headEnd type="none" w="sm" len="sm"/>
                      <a:tailEnd type="none" w="sm" len="sm"/>
                    </a:lnB>
                    <a:solidFill>
                      <a:srgbClr val="FAE8DB"/>
                    </a:solidFill>
                  </a:tcPr>
                </a:tc>
                <a:tc>
                  <a:txBody>
                    <a:bodyPr/>
                    <a:lstStyle/>
                    <a:p>
                      <a:pPr marL="0" lvl="0" indent="0" algn="l" rtl="0">
                        <a:spcBef>
                          <a:spcPts val="0"/>
                        </a:spcBef>
                        <a:spcAft>
                          <a:spcPts val="0"/>
                        </a:spcAft>
                        <a:buClr>
                          <a:schemeClr val="dk1"/>
                        </a:buClr>
                        <a:buSzPts val="1100"/>
                        <a:buFont typeface="Arial"/>
                        <a:buNone/>
                      </a:pPr>
                      <a:r>
                        <a:rPr lang="es" sz="850">
                          <a:solidFill>
                            <a:srgbClr val="434343"/>
                          </a:solidFill>
                          <a:latin typeface="Courier New"/>
                          <a:ea typeface="Courier New"/>
                          <a:cs typeface="Courier New"/>
                          <a:sym typeface="Courier New"/>
                        </a:rPr>
                        <a:t>recall</a:t>
                      </a:r>
                      <a:endParaRPr sz="1200">
                        <a:solidFill>
                          <a:srgbClr val="434343"/>
                        </a:solidFill>
                      </a:endParaRPr>
                    </a:p>
                  </a:txBody>
                  <a:tcPr marL="91425" marR="91425" marT="91425" marB="91425">
                    <a:lnL w="9525" cap="flat" cmpd="sng">
                      <a:solidFill>
                        <a:srgbClr val="980000"/>
                      </a:solidFill>
                      <a:prstDash val="solid"/>
                      <a:round/>
                      <a:headEnd type="none" w="sm" len="sm"/>
                      <a:tailEnd type="none" w="sm" len="sm"/>
                    </a:lnL>
                    <a:lnR w="9525" cap="flat" cmpd="sng">
                      <a:solidFill>
                        <a:srgbClr val="980000"/>
                      </a:solidFill>
                      <a:prstDash val="solid"/>
                      <a:round/>
                      <a:headEnd type="none" w="sm" len="sm"/>
                      <a:tailEnd type="none" w="sm" len="sm"/>
                    </a:lnR>
                    <a:lnT w="9525" cap="flat" cmpd="sng">
                      <a:solidFill>
                        <a:srgbClr val="980000"/>
                      </a:solidFill>
                      <a:prstDash val="solid"/>
                      <a:round/>
                      <a:headEnd type="none" w="sm" len="sm"/>
                      <a:tailEnd type="none" w="sm" len="sm"/>
                    </a:lnT>
                    <a:lnB w="9525" cap="flat" cmpd="sng">
                      <a:solidFill>
                        <a:srgbClr val="980000"/>
                      </a:solidFill>
                      <a:prstDash val="solid"/>
                      <a:round/>
                      <a:headEnd type="none" w="sm" len="sm"/>
                      <a:tailEnd type="none" w="sm" len="sm"/>
                    </a:lnB>
                    <a:solidFill>
                      <a:srgbClr val="FAE8DB"/>
                    </a:solidFill>
                  </a:tcPr>
                </a:tc>
                <a:tc>
                  <a:txBody>
                    <a:bodyPr/>
                    <a:lstStyle/>
                    <a:p>
                      <a:pPr marL="0" lvl="0" indent="0" algn="l" rtl="0">
                        <a:spcBef>
                          <a:spcPts val="0"/>
                        </a:spcBef>
                        <a:spcAft>
                          <a:spcPts val="0"/>
                        </a:spcAft>
                        <a:buClr>
                          <a:schemeClr val="dk1"/>
                        </a:buClr>
                        <a:buSzPts val="1100"/>
                        <a:buFont typeface="Arial"/>
                        <a:buNone/>
                      </a:pPr>
                      <a:r>
                        <a:rPr lang="es" sz="850">
                          <a:solidFill>
                            <a:srgbClr val="434343"/>
                          </a:solidFill>
                          <a:latin typeface="Courier New"/>
                          <a:ea typeface="Courier New"/>
                          <a:cs typeface="Courier New"/>
                          <a:sym typeface="Courier New"/>
                        </a:rPr>
                        <a:t>f1-score</a:t>
                      </a:r>
                      <a:endParaRPr sz="1200">
                        <a:solidFill>
                          <a:srgbClr val="434343"/>
                        </a:solidFill>
                      </a:endParaRPr>
                    </a:p>
                  </a:txBody>
                  <a:tcPr marL="91425" marR="91425" marT="91425" marB="91425">
                    <a:lnL w="9525" cap="flat" cmpd="sng">
                      <a:solidFill>
                        <a:srgbClr val="980000"/>
                      </a:solidFill>
                      <a:prstDash val="solid"/>
                      <a:round/>
                      <a:headEnd type="none" w="sm" len="sm"/>
                      <a:tailEnd type="none" w="sm" len="sm"/>
                    </a:lnL>
                    <a:lnR w="9525" cap="flat" cmpd="sng">
                      <a:solidFill>
                        <a:srgbClr val="980000"/>
                      </a:solidFill>
                      <a:prstDash val="solid"/>
                      <a:round/>
                      <a:headEnd type="none" w="sm" len="sm"/>
                      <a:tailEnd type="none" w="sm" len="sm"/>
                    </a:lnR>
                    <a:lnT w="9525" cap="flat" cmpd="sng">
                      <a:solidFill>
                        <a:srgbClr val="980000"/>
                      </a:solidFill>
                      <a:prstDash val="solid"/>
                      <a:round/>
                      <a:headEnd type="none" w="sm" len="sm"/>
                      <a:tailEnd type="none" w="sm" len="sm"/>
                    </a:lnT>
                    <a:lnB w="9525" cap="flat" cmpd="sng">
                      <a:solidFill>
                        <a:srgbClr val="980000"/>
                      </a:solidFill>
                      <a:prstDash val="solid"/>
                      <a:round/>
                      <a:headEnd type="none" w="sm" len="sm"/>
                      <a:tailEnd type="none" w="sm" len="sm"/>
                    </a:lnB>
                    <a:solidFill>
                      <a:srgbClr val="FAE8DB"/>
                    </a:solidFill>
                  </a:tcPr>
                </a:tc>
                <a:tc>
                  <a:txBody>
                    <a:bodyPr/>
                    <a:lstStyle/>
                    <a:p>
                      <a:pPr marL="0" lvl="0" indent="0" algn="l" rtl="0">
                        <a:spcBef>
                          <a:spcPts val="0"/>
                        </a:spcBef>
                        <a:spcAft>
                          <a:spcPts val="0"/>
                        </a:spcAft>
                        <a:buClr>
                          <a:schemeClr val="dk1"/>
                        </a:buClr>
                        <a:buSzPts val="1100"/>
                        <a:buFont typeface="Arial"/>
                        <a:buNone/>
                      </a:pPr>
                      <a:r>
                        <a:rPr lang="es" sz="850">
                          <a:solidFill>
                            <a:srgbClr val="434343"/>
                          </a:solidFill>
                          <a:latin typeface="Courier New"/>
                          <a:ea typeface="Courier New"/>
                          <a:cs typeface="Courier New"/>
                          <a:sym typeface="Courier New"/>
                        </a:rPr>
                        <a:t>support</a:t>
                      </a:r>
                      <a:endParaRPr sz="1200">
                        <a:solidFill>
                          <a:srgbClr val="434343"/>
                        </a:solidFill>
                      </a:endParaRPr>
                    </a:p>
                    <a:p>
                      <a:pPr marL="0" lvl="0" indent="0" algn="l" rtl="0">
                        <a:spcBef>
                          <a:spcPts val="0"/>
                        </a:spcBef>
                        <a:spcAft>
                          <a:spcPts val="0"/>
                        </a:spcAft>
                        <a:buNone/>
                      </a:pPr>
                      <a:endParaRPr sz="1200">
                        <a:solidFill>
                          <a:srgbClr val="434343"/>
                        </a:solidFill>
                      </a:endParaRPr>
                    </a:p>
                  </a:txBody>
                  <a:tcPr marL="91425" marR="91425" marT="91425" marB="91425">
                    <a:lnL w="9525" cap="flat" cmpd="sng">
                      <a:solidFill>
                        <a:srgbClr val="980000"/>
                      </a:solidFill>
                      <a:prstDash val="solid"/>
                      <a:round/>
                      <a:headEnd type="none" w="sm" len="sm"/>
                      <a:tailEnd type="none" w="sm" len="sm"/>
                    </a:lnL>
                    <a:lnR w="9525" cap="flat" cmpd="sng">
                      <a:solidFill>
                        <a:srgbClr val="980000"/>
                      </a:solidFill>
                      <a:prstDash val="solid"/>
                      <a:round/>
                      <a:headEnd type="none" w="sm" len="sm"/>
                      <a:tailEnd type="none" w="sm" len="sm"/>
                    </a:lnR>
                    <a:lnT w="9525" cap="flat" cmpd="sng">
                      <a:solidFill>
                        <a:srgbClr val="980000"/>
                      </a:solidFill>
                      <a:prstDash val="solid"/>
                      <a:round/>
                      <a:headEnd type="none" w="sm" len="sm"/>
                      <a:tailEnd type="none" w="sm" len="sm"/>
                    </a:lnT>
                    <a:lnB w="9525" cap="flat" cmpd="sng">
                      <a:solidFill>
                        <a:srgbClr val="980000"/>
                      </a:solidFill>
                      <a:prstDash val="solid"/>
                      <a:round/>
                      <a:headEnd type="none" w="sm" len="sm"/>
                      <a:tailEnd type="none" w="sm" len="sm"/>
                    </a:lnB>
                    <a:solidFill>
                      <a:srgbClr val="FAE8DB"/>
                    </a:solidFill>
                  </a:tcPr>
                </a:tc>
                <a:extLst>
                  <a:ext uri="{0D108BD9-81ED-4DB2-BD59-A6C34878D82A}">
                    <a16:rowId xmlns:a16="http://schemas.microsoft.com/office/drawing/2014/main" val="10000"/>
                  </a:ext>
                </a:extLst>
              </a:tr>
              <a:tr h="368925">
                <a:tc>
                  <a:txBody>
                    <a:bodyPr/>
                    <a:lstStyle/>
                    <a:p>
                      <a:pPr marL="0" lvl="0" indent="0" algn="l" rtl="0">
                        <a:spcBef>
                          <a:spcPts val="0"/>
                        </a:spcBef>
                        <a:spcAft>
                          <a:spcPts val="0"/>
                        </a:spcAft>
                        <a:buNone/>
                      </a:pPr>
                      <a:r>
                        <a:rPr lang="es" sz="1200">
                          <a:solidFill>
                            <a:srgbClr val="434343"/>
                          </a:solidFill>
                        </a:rPr>
                        <a:t>0</a:t>
                      </a:r>
                      <a:endParaRPr sz="1200">
                        <a:solidFill>
                          <a:srgbClr val="434343"/>
                        </a:solidFill>
                      </a:endParaRPr>
                    </a:p>
                  </a:txBody>
                  <a:tcPr marL="91425" marR="91425" marT="91425" marB="91425">
                    <a:lnL w="9525" cap="flat" cmpd="sng">
                      <a:solidFill>
                        <a:srgbClr val="980000"/>
                      </a:solidFill>
                      <a:prstDash val="solid"/>
                      <a:round/>
                      <a:headEnd type="none" w="sm" len="sm"/>
                      <a:tailEnd type="none" w="sm" len="sm"/>
                    </a:lnL>
                    <a:lnR w="9525" cap="flat" cmpd="sng">
                      <a:solidFill>
                        <a:srgbClr val="980000"/>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980000"/>
                      </a:solidFill>
                      <a:prstDash val="solid"/>
                      <a:round/>
                      <a:headEnd type="none" w="sm" len="sm"/>
                      <a:tailEnd type="none" w="sm" len="sm"/>
                    </a:lnB>
                    <a:solidFill>
                      <a:srgbClr val="FAE8DB"/>
                    </a:solidFill>
                  </a:tcPr>
                </a:tc>
                <a:tc>
                  <a:txBody>
                    <a:bodyPr/>
                    <a:lstStyle/>
                    <a:p>
                      <a:pPr marL="0" lvl="0" indent="0" algn="l" rtl="0">
                        <a:spcBef>
                          <a:spcPts val="0"/>
                        </a:spcBef>
                        <a:spcAft>
                          <a:spcPts val="0"/>
                        </a:spcAft>
                        <a:buClr>
                          <a:schemeClr val="dk1"/>
                        </a:buClr>
                        <a:buSzPts val="1100"/>
                        <a:buFont typeface="Arial"/>
                        <a:buNone/>
                      </a:pPr>
                      <a:r>
                        <a:rPr lang="es" sz="850" dirty="0">
                          <a:solidFill>
                            <a:srgbClr val="434343"/>
                          </a:solidFill>
                          <a:latin typeface="Courier New"/>
                          <a:ea typeface="Courier New"/>
                          <a:cs typeface="Courier New"/>
                          <a:sym typeface="Courier New"/>
                        </a:rPr>
                        <a:t>0.84</a:t>
                      </a:r>
                      <a:endParaRPr sz="1200" dirty="0">
                        <a:solidFill>
                          <a:srgbClr val="434343"/>
                        </a:solidFill>
                      </a:endParaRPr>
                    </a:p>
                  </a:txBody>
                  <a:tcPr marL="91425" marR="91425" marT="91425" marB="91425">
                    <a:lnL w="9525" cap="flat" cmpd="sng">
                      <a:solidFill>
                        <a:srgbClr val="980000"/>
                      </a:solidFill>
                      <a:prstDash val="solid"/>
                      <a:round/>
                      <a:headEnd type="none" w="sm" len="sm"/>
                      <a:tailEnd type="none" w="sm" len="sm"/>
                    </a:lnL>
                    <a:lnR w="9525" cap="flat" cmpd="sng">
                      <a:solidFill>
                        <a:srgbClr val="980000"/>
                      </a:solidFill>
                      <a:prstDash val="solid"/>
                      <a:round/>
                      <a:headEnd type="none" w="sm" len="sm"/>
                      <a:tailEnd type="none" w="sm" len="sm"/>
                    </a:lnR>
                    <a:lnT w="9525" cap="flat" cmpd="sng">
                      <a:solidFill>
                        <a:srgbClr val="980000"/>
                      </a:solidFill>
                      <a:prstDash val="solid"/>
                      <a:round/>
                      <a:headEnd type="none" w="sm" len="sm"/>
                      <a:tailEnd type="none" w="sm" len="sm"/>
                    </a:lnT>
                    <a:lnB w="9525" cap="flat" cmpd="sng">
                      <a:solidFill>
                        <a:srgbClr val="980000"/>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s" sz="850" dirty="0">
                          <a:solidFill>
                            <a:srgbClr val="434343"/>
                          </a:solidFill>
                          <a:latin typeface="Courier New"/>
                          <a:ea typeface="Courier New"/>
                          <a:cs typeface="Courier New"/>
                          <a:sym typeface="Courier New"/>
                        </a:rPr>
                        <a:t>0.91</a:t>
                      </a:r>
                      <a:endParaRPr sz="1200" dirty="0">
                        <a:solidFill>
                          <a:srgbClr val="434343"/>
                        </a:solidFill>
                      </a:endParaRPr>
                    </a:p>
                  </a:txBody>
                  <a:tcPr marL="91425" marR="91425" marT="91425" marB="91425">
                    <a:lnL w="9525" cap="flat" cmpd="sng">
                      <a:solidFill>
                        <a:srgbClr val="980000"/>
                      </a:solidFill>
                      <a:prstDash val="solid"/>
                      <a:round/>
                      <a:headEnd type="none" w="sm" len="sm"/>
                      <a:tailEnd type="none" w="sm" len="sm"/>
                    </a:lnL>
                    <a:lnR w="9525" cap="flat" cmpd="sng">
                      <a:solidFill>
                        <a:srgbClr val="980000"/>
                      </a:solidFill>
                      <a:prstDash val="solid"/>
                      <a:round/>
                      <a:headEnd type="none" w="sm" len="sm"/>
                      <a:tailEnd type="none" w="sm" len="sm"/>
                    </a:lnR>
                    <a:lnT w="9525" cap="flat" cmpd="sng">
                      <a:solidFill>
                        <a:srgbClr val="980000"/>
                      </a:solidFill>
                      <a:prstDash val="solid"/>
                      <a:round/>
                      <a:headEnd type="none" w="sm" len="sm"/>
                      <a:tailEnd type="none" w="sm" len="sm"/>
                    </a:lnT>
                    <a:lnB w="9525" cap="flat" cmpd="sng">
                      <a:solidFill>
                        <a:srgbClr val="980000"/>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s" sz="850" dirty="0">
                          <a:solidFill>
                            <a:srgbClr val="434343"/>
                          </a:solidFill>
                          <a:latin typeface="Courier New"/>
                          <a:ea typeface="Courier New"/>
                          <a:cs typeface="Courier New"/>
                          <a:sym typeface="Courier New"/>
                        </a:rPr>
                        <a:t>0.88</a:t>
                      </a:r>
                      <a:endParaRPr sz="1200" dirty="0">
                        <a:solidFill>
                          <a:srgbClr val="434343"/>
                        </a:solidFill>
                      </a:endParaRPr>
                    </a:p>
                  </a:txBody>
                  <a:tcPr marL="91425" marR="91425" marT="91425" marB="91425">
                    <a:lnL w="9525" cap="flat" cmpd="sng">
                      <a:solidFill>
                        <a:srgbClr val="980000"/>
                      </a:solidFill>
                      <a:prstDash val="solid"/>
                      <a:round/>
                      <a:headEnd type="none" w="sm" len="sm"/>
                      <a:tailEnd type="none" w="sm" len="sm"/>
                    </a:lnL>
                    <a:lnR w="9525" cap="flat" cmpd="sng">
                      <a:solidFill>
                        <a:srgbClr val="980000"/>
                      </a:solidFill>
                      <a:prstDash val="solid"/>
                      <a:round/>
                      <a:headEnd type="none" w="sm" len="sm"/>
                      <a:tailEnd type="none" w="sm" len="sm"/>
                    </a:lnR>
                    <a:lnT w="9525" cap="flat" cmpd="sng">
                      <a:solidFill>
                        <a:srgbClr val="980000"/>
                      </a:solidFill>
                      <a:prstDash val="solid"/>
                      <a:round/>
                      <a:headEnd type="none" w="sm" len="sm"/>
                      <a:tailEnd type="none" w="sm" len="sm"/>
                    </a:lnT>
                    <a:lnB w="9525" cap="flat" cmpd="sng">
                      <a:solidFill>
                        <a:srgbClr val="980000"/>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s" sz="850">
                          <a:solidFill>
                            <a:srgbClr val="434343"/>
                          </a:solidFill>
                          <a:latin typeface="Courier New"/>
                          <a:ea typeface="Courier New"/>
                          <a:cs typeface="Courier New"/>
                          <a:sym typeface="Courier New"/>
                        </a:rPr>
                        <a:t>15130</a:t>
                      </a:r>
                      <a:endParaRPr sz="1200">
                        <a:solidFill>
                          <a:srgbClr val="434343"/>
                        </a:solidFill>
                      </a:endParaRPr>
                    </a:p>
                    <a:p>
                      <a:pPr marL="0" lvl="0" indent="0" algn="l" rtl="0">
                        <a:spcBef>
                          <a:spcPts val="0"/>
                        </a:spcBef>
                        <a:spcAft>
                          <a:spcPts val="0"/>
                        </a:spcAft>
                        <a:buNone/>
                      </a:pPr>
                      <a:endParaRPr sz="1200">
                        <a:solidFill>
                          <a:srgbClr val="434343"/>
                        </a:solidFill>
                      </a:endParaRPr>
                    </a:p>
                  </a:txBody>
                  <a:tcPr marL="91425" marR="91425" marT="91425" marB="91425">
                    <a:lnL w="9525" cap="flat" cmpd="sng">
                      <a:solidFill>
                        <a:srgbClr val="980000"/>
                      </a:solidFill>
                      <a:prstDash val="solid"/>
                      <a:round/>
                      <a:headEnd type="none" w="sm" len="sm"/>
                      <a:tailEnd type="none" w="sm" len="sm"/>
                    </a:lnL>
                    <a:lnR w="9525" cap="flat" cmpd="sng">
                      <a:solidFill>
                        <a:srgbClr val="980000"/>
                      </a:solidFill>
                      <a:prstDash val="solid"/>
                      <a:round/>
                      <a:headEnd type="none" w="sm" len="sm"/>
                      <a:tailEnd type="none" w="sm" len="sm"/>
                    </a:lnR>
                    <a:lnT w="9525" cap="flat" cmpd="sng">
                      <a:solidFill>
                        <a:srgbClr val="980000"/>
                      </a:solidFill>
                      <a:prstDash val="solid"/>
                      <a:round/>
                      <a:headEnd type="none" w="sm" len="sm"/>
                      <a:tailEnd type="none" w="sm" len="sm"/>
                    </a:lnT>
                    <a:lnB w="9525" cap="flat" cmpd="sng">
                      <a:solidFill>
                        <a:srgbClr val="980000"/>
                      </a:solidFill>
                      <a:prstDash val="solid"/>
                      <a:round/>
                      <a:headEnd type="none" w="sm" len="sm"/>
                      <a:tailEnd type="none" w="sm" len="sm"/>
                    </a:lnB>
                  </a:tcPr>
                </a:tc>
                <a:extLst>
                  <a:ext uri="{0D108BD9-81ED-4DB2-BD59-A6C34878D82A}">
                    <a16:rowId xmlns:a16="http://schemas.microsoft.com/office/drawing/2014/main" val="10001"/>
                  </a:ext>
                </a:extLst>
              </a:tr>
              <a:tr h="368925">
                <a:tc>
                  <a:txBody>
                    <a:bodyPr/>
                    <a:lstStyle/>
                    <a:p>
                      <a:pPr marL="0" lvl="0" indent="0" algn="l" rtl="0">
                        <a:spcBef>
                          <a:spcPts val="0"/>
                        </a:spcBef>
                        <a:spcAft>
                          <a:spcPts val="0"/>
                        </a:spcAft>
                        <a:buNone/>
                      </a:pPr>
                      <a:r>
                        <a:rPr lang="es" sz="1100">
                          <a:solidFill>
                            <a:srgbClr val="434343"/>
                          </a:solidFill>
                        </a:rPr>
                        <a:t>1</a:t>
                      </a:r>
                      <a:endParaRPr sz="1100">
                        <a:solidFill>
                          <a:srgbClr val="434343"/>
                        </a:solidFill>
                      </a:endParaRPr>
                    </a:p>
                  </a:txBody>
                  <a:tcPr marL="91425" marR="91425" marT="91425" marB="91425">
                    <a:lnL w="9525" cap="flat" cmpd="sng">
                      <a:solidFill>
                        <a:srgbClr val="980000"/>
                      </a:solidFill>
                      <a:prstDash val="solid"/>
                      <a:round/>
                      <a:headEnd type="none" w="sm" len="sm"/>
                      <a:tailEnd type="none" w="sm" len="sm"/>
                    </a:lnL>
                    <a:lnR w="9525" cap="flat" cmpd="sng">
                      <a:solidFill>
                        <a:srgbClr val="980000"/>
                      </a:solidFill>
                      <a:prstDash val="solid"/>
                      <a:round/>
                      <a:headEnd type="none" w="sm" len="sm"/>
                      <a:tailEnd type="none" w="sm" len="sm"/>
                    </a:lnR>
                    <a:lnT w="9525" cap="flat" cmpd="sng">
                      <a:solidFill>
                        <a:srgbClr val="980000"/>
                      </a:solidFill>
                      <a:prstDash val="solid"/>
                      <a:round/>
                      <a:headEnd type="none" w="sm" len="sm"/>
                      <a:tailEnd type="none" w="sm" len="sm"/>
                    </a:lnT>
                    <a:lnB w="9525" cap="flat" cmpd="sng">
                      <a:solidFill>
                        <a:srgbClr val="980000"/>
                      </a:solidFill>
                      <a:prstDash val="solid"/>
                      <a:round/>
                      <a:headEnd type="none" w="sm" len="sm"/>
                      <a:tailEnd type="none" w="sm" len="sm"/>
                    </a:lnB>
                    <a:solidFill>
                      <a:srgbClr val="FAE8DB"/>
                    </a:solidFill>
                  </a:tcPr>
                </a:tc>
                <a:tc>
                  <a:txBody>
                    <a:bodyPr/>
                    <a:lstStyle/>
                    <a:p>
                      <a:pPr marL="0" lvl="0" indent="0" algn="l" rtl="0">
                        <a:spcBef>
                          <a:spcPts val="0"/>
                        </a:spcBef>
                        <a:spcAft>
                          <a:spcPts val="0"/>
                        </a:spcAft>
                        <a:buClr>
                          <a:schemeClr val="dk1"/>
                        </a:buClr>
                        <a:buSzPts val="1100"/>
                        <a:buFont typeface="Arial"/>
                        <a:buNone/>
                      </a:pPr>
                      <a:r>
                        <a:rPr lang="es" sz="850" dirty="0">
                          <a:solidFill>
                            <a:srgbClr val="434343"/>
                          </a:solidFill>
                          <a:latin typeface="Courier New"/>
                          <a:ea typeface="Courier New"/>
                          <a:cs typeface="Courier New"/>
                          <a:sym typeface="Courier New"/>
                        </a:rPr>
                        <a:t>0.82</a:t>
                      </a:r>
                      <a:endParaRPr sz="1200" dirty="0">
                        <a:solidFill>
                          <a:srgbClr val="434343"/>
                        </a:solidFill>
                      </a:endParaRPr>
                    </a:p>
                  </a:txBody>
                  <a:tcPr marL="91425" marR="91425" marT="91425" marB="91425">
                    <a:lnL w="9525" cap="flat" cmpd="sng">
                      <a:solidFill>
                        <a:srgbClr val="980000"/>
                      </a:solidFill>
                      <a:prstDash val="solid"/>
                      <a:round/>
                      <a:headEnd type="none" w="sm" len="sm"/>
                      <a:tailEnd type="none" w="sm" len="sm"/>
                    </a:lnL>
                    <a:lnR w="9525" cap="flat" cmpd="sng">
                      <a:solidFill>
                        <a:srgbClr val="980000"/>
                      </a:solidFill>
                      <a:prstDash val="solid"/>
                      <a:round/>
                      <a:headEnd type="none" w="sm" len="sm"/>
                      <a:tailEnd type="none" w="sm" len="sm"/>
                    </a:lnR>
                    <a:lnT w="9525" cap="flat" cmpd="sng">
                      <a:solidFill>
                        <a:srgbClr val="980000"/>
                      </a:solidFill>
                      <a:prstDash val="solid"/>
                      <a:round/>
                      <a:headEnd type="none" w="sm" len="sm"/>
                      <a:tailEnd type="none" w="sm" len="sm"/>
                    </a:lnT>
                    <a:lnB w="9525" cap="flat" cmpd="sng">
                      <a:solidFill>
                        <a:srgbClr val="980000"/>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s" sz="850" dirty="0">
                          <a:solidFill>
                            <a:srgbClr val="434343"/>
                          </a:solidFill>
                          <a:latin typeface="Courier New"/>
                          <a:ea typeface="Courier New"/>
                          <a:cs typeface="Courier New"/>
                          <a:sym typeface="Courier New"/>
                        </a:rPr>
                        <a:t>0.71</a:t>
                      </a:r>
                      <a:endParaRPr sz="1200" dirty="0">
                        <a:solidFill>
                          <a:srgbClr val="434343"/>
                        </a:solidFill>
                      </a:endParaRPr>
                    </a:p>
                  </a:txBody>
                  <a:tcPr marL="91425" marR="91425" marT="91425" marB="91425">
                    <a:lnL w="9525" cap="flat" cmpd="sng">
                      <a:solidFill>
                        <a:srgbClr val="980000"/>
                      </a:solidFill>
                      <a:prstDash val="solid"/>
                      <a:round/>
                      <a:headEnd type="none" w="sm" len="sm"/>
                      <a:tailEnd type="none" w="sm" len="sm"/>
                    </a:lnL>
                    <a:lnR w="9525" cap="flat" cmpd="sng">
                      <a:solidFill>
                        <a:srgbClr val="980000"/>
                      </a:solidFill>
                      <a:prstDash val="solid"/>
                      <a:round/>
                      <a:headEnd type="none" w="sm" len="sm"/>
                      <a:tailEnd type="none" w="sm" len="sm"/>
                    </a:lnR>
                    <a:lnT w="9525" cap="flat" cmpd="sng">
                      <a:solidFill>
                        <a:srgbClr val="980000"/>
                      </a:solidFill>
                      <a:prstDash val="solid"/>
                      <a:round/>
                      <a:headEnd type="none" w="sm" len="sm"/>
                      <a:tailEnd type="none" w="sm" len="sm"/>
                    </a:lnT>
                    <a:lnB w="9525" cap="flat" cmpd="sng">
                      <a:solidFill>
                        <a:srgbClr val="980000"/>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s" sz="850" dirty="0">
                          <a:solidFill>
                            <a:srgbClr val="434343"/>
                          </a:solidFill>
                          <a:latin typeface="Courier New"/>
                          <a:ea typeface="Courier New"/>
                          <a:cs typeface="Courier New"/>
                          <a:sym typeface="Courier New"/>
                        </a:rPr>
                        <a:t>0.76</a:t>
                      </a:r>
                      <a:endParaRPr sz="1200" dirty="0">
                        <a:solidFill>
                          <a:srgbClr val="434343"/>
                        </a:solidFill>
                      </a:endParaRPr>
                    </a:p>
                    <a:p>
                      <a:pPr marL="0" lvl="0" indent="0" algn="l" rtl="0">
                        <a:spcBef>
                          <a:spcPts val="0"/>
                        </a:spcBef>
                        <a:spcAft>
                          <a:spcPts val="0"/>
                        </a:spcAft>
                        <a:buNone/>
                      </a:pPr>
                      <a:endParaRPr sz="1200" dirty="0">
                        <a:solidFill>
                          <a:srgbClr val="434343"/>
                        </a:solidFill>
                      </a:endParaRPr>
                    </a:p>
                  </a:txBody>
                  <a:tcPr marL="91425" marR="91425" marT="91425" marB="91425">
                    <a:lnL w="9525" cap="flat" cmpd="sng">
                      <a:solidFill>
                        <a:srgbClr val="980000"/>
                      </a:solidFill>
                      <a:prstDash val="solid"/>
                      <a:round/>
                      <a:headEnd type="none" w="sm" len="sm"/>
                      <a:tailEnd type="none" w="sm" len="sm"/>
                    </a:lnL>
                    <a:lnR w="9525" cap="flat" cmpd="sng">
                      <a:solidFill>
                        <a:srgbClr val="980000"/>
                      </a:solidFill>
                      <a:prstDash val="solid"/>
                      <a:round/>
                      <a:headEnd type="none" w="sm" len="sm"/>
                      <a:tailEnd type="none" w="sm" len="sm"/>
                    </a:lnR>
                    <a:lnT w="9525" cap="flat" cmpd="sng">
                      <a:solidFill>
                        <a:srgbClr val="980000"/>
                      </a:solidFill>
                      <a:prstDash val="solid"/>
                      <a:round/>
                      <a:headEnd type="none" w="sm" len="sm"/>
                      <a:tailEnd type="none" w="sm" len="sm"/>
                    </a:lnT>
                    <a:lnB w="9525" cap="flat" cmpd="sng">
                      <a:solidFill>
                        <a:srgbClr val="980000"/>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s" sz="850">
                          <a:solidFill>
                            <a:srgbClr val="434343"/>
                          </a:solidFill>
                          <a:latin typeface="Courier New"/>
                          <a:ea typeface="Courier New"/>
                          <a:cs typeface="Courier New"/>
                          <a:sym typeface="Courier New"/>
                        </a:rPr>
                        <a:t>8748</a:t>
                      </a:r>
                      <a:endParaRPr sz="1200">
                        <a:solidFill>
                          <a:srgbClr val="434343"/>
                        </a:solidFill>
                      </a:endParaRPr>
                    </a:p>
                  </a:txBody>
                  <a:tcPr marL="91425" marR="91425" marT="91425" marB="91425">
                    <a:lnL w="9525" cap="flat" cmpd="sng">
                      <a:solidFill>
                        <a:srgbClr val="980000"/>
                      </a:solidFill>
                      <a:prstDash val="solid"/>
                      <a:round/>
                      <a:headEnd type="none" w="sm" len="sm"/>
                      <a:tailEnd type="none" w="sm" len="sm"/>
                    </a:lnL>
                    <a:lnR w="9525" cap="flat" cmpd="sng">
                      <a:solidFill>
                        <a:srgbClr val="980000"/>
                      </a:solidFill>
                      <a:prstDash val="solid"/>
                      <a:round/>
                      <a:headEnd type="none" w="sm" len="sm"/>
                      <a:tailEnd type="none" w="sm" len="sm"/>
                    </a:lnR>
                    <a:lnT w="9525" cap="flat" cmpd="sng">
                      <a:solidFill>
                        <a:srgbClr val="980000"/>
                      </a:solidFill>
                      <a:prstDash val="solid"/>
                      <a:round/>
                      <a:headEnd type="none" w="sm" len="sm"/>
                      <a:tailEnd type="none" w="sm" len="sm"/>
                    </a:lnT>
                    <a:lnB w="9525" cap="flat" cmpd="sng">
                      <a:solidFill>
                        <a:srgbClr val="980000"/>
                      </a:solidFill>
                      <a:prstDash val="solid"/>
                      <a:round/>
                      <a:headEnd type="none" w="sm" len="sm"/>
                      <a:tailEnd type="none" w="sm" len="sm"/>
                    </a:lnB>
                  </a:tcPr>
                </a:tc>
                <a:extLst>
                  <a:ext uri="{0D108BD9-81ED-4DB2-BD59-A6C34878D82A}">
                    <a16:rowId xmlns:a16="http://schemas.microsoft.com/office/drawing/2014/main" val="10002"/>
                  </a:ext>
                </a:extLst>
              </a:tr>
              <a:tr h="368925">
                <a:tc>
                  <a:txBody>
                    <a:bodyPr/>
                    <a:lstStyle/>
                    <a:p>
                      <a:pPr marL="0" lvl="0" indent="0" algn="l" rtl="0">
                        <a:spcBef>
                          <a:spcPts val="0"/>
                        </a:spcBef>
                        <a:spcAft>
                          <a:spcPts val="0"/>
                        </a:spcAft>
                        <a:buClr>
                          <a:schemeClr val="dk1"/>
                        </a:buClr>
                        <a:buSzPts val="1100"/>
                        <a:buFont typeface="Arial"/>
                        <a:buNone/>
                      </a:pPr>
                      <a:r>
                        <a:rPr lang="es" sz="850">
                          <a:solidFill>
                            <a:srgbClr val="434343"/>
                          </a:solidFill>
                          <a:latin typeface="Courier New"/>
                          <a:ea typeface="Courier New"/>
                          <a:cs typeface="Courier New"/>
                          <a:sym typeface="Courier New"/>
                        </a:rPr>
                        <a:t>accuracy</a:t>
                      </a:r>
                      <a:endParaRPr sz="1200">
                        <a:solidFill>
                          <a:srgbClr val="434343"/>
                        </a:solidFill>
                      </a:endParaRPr>
                    </a:p>
                  </a:txBody>
                  <a:tcPr marL="91425" marR="91425" marT="91425" marB="91425">
                    <a:lnL w="9525" cap="flat" cmpd="sng">
                      <a:solidFill>
                        <a:srgbClr val="980000"/>
                      </a:solidFill>
                      <a:prstDash val="solid"/>
                      <a:round/>
                      <a:headEnd type="none" w="sm" len="sm"/>
                      <a:tailEnd type="none" w="sm" len="sm"/>
                    </a:lnL>
                    <a:lnR w="9525" cap="flat" cmpd="sng">
                      <a:solidFill>
                        <a:srgbClr val="980000"/>
                      </a:solidFill>
                      <a:prstDash val="solid"/>
                      <a:round/>
                      <a:headEnd type="none" w="sm" len="sm"/>
                      <a:tailEnd type="none" w="sm" len="sm"/>
                    </a:lnR>
                    <a:lnT w="9525" cap="flat" cmpd="sng">
                      <a:solidFill>
                        <a:srgbClr val="980000"/>
                      </a:solidFill>
                      <a:prstDash val="solid"/>
                      <a:round/>
                      <a:headEnd type="none" w="sm" len="sm"/>
                      <a:tailEnd type="none" w="sm" len="sm"/>
                    </a:lnT>
                    <a:lnB w="9525" cap="flat" cmpd="sng">
                      <a:solidFill>
                        <a:srgbClr val="980000"/>
                      </a:solidFill>
                      <a:prstDash val="solid"/>
                      <a:round/>
                      <a:headEnd type="none" w="sm" len="sm"/>
                      <a:tailEnd type="none" w="sm" len="sm"/>
                    </a:lnB>
                    <a:solidFill>
                      <a:srgbClr val="FAE8DB"/>
                    </a:solidFill>
                  </a:tcPr>
                </a:tc>
                <a:tc>
                  <a:txBody>
                    <a:bodyPr/>
                    <a:lstStyle/>
                    <a:p>
                      <a:pPr marL="0" lvl="0" indent="0" algn="l" rtl="0">
                        <a:spcBef>
                          <a:spcPts val="0"/>
                        </a:spcBef>
                        <a:spcAft>
                          <a:spcPts val="0"/>
                        </a:spcAft>
                        <a:buNone/>
                      </a:pPr>
                      <a:endParaRPr sz="1200">
                        <a:solidFill>
                          <a:srgbClr val="434343"/>
                        </a:solidFill>
                      </a:endParaRPr>
                    </a:p>
                  </a:txBody>
                  <a:tcPr marL="91425" marR="91425" marT="91425" marB="91425">
                    <a:lnL w="9525" cap="flat" cmpd="sng">
                      <a:solidFill>
                        <a:srgbClr val="980000"/>
                      </a:solidFill>
                      <a:prstDash val="solid"/>
                      <a:round/>
                      <a:headEnd type="none" w="sm" len="sm"/>
                      <a:tailEnd type="none" w="sm" len="sm"/>
                    </a:lnL>
                    <a:lnR w="9525" cap="flat" cmpd="sng">
                      <a:solidFill>
                        <a:srgbClr val="980000"/>
                      </a:solidFill>
                      <a:prstDash val="solid"/>
                      <a:round/>
                      <a:headEnd type="none" w="sm" len="sm"/>
                      <a:tailEnd type="none" w="sm" len="sm"/>
                    </a:lnR>
                    <a:lnT w="9525" cap="flat" cmpd="sng">
                      <a:solidFill>
                        <a:srgbClr val="980000"/>
                      </a:solidFill>
                      <a:prstDash val="solid"/>
                      <a:round/>
                      <a:headEnd type="none" w="sm" len="sm"/>
                      <a:tailEnd type="none" w="sm" len="sm"/>
                    </a:lnT>
                    <a:lnB w="9525" cap="flat" cmpd="sng">
                      <a:solidFill>
                        <a:srgbClr val="980000"/>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rgbClr val="434343"/>
                        </a:solidFill>
                      </a:endParaRPr>
                    </a:p>
                  </a:txBody>
                  <a:tcPr marL="91425" marR="91425" marT="91425" marB="91425">
                    <a:lnL w="9525" cap="flat" cmpd="sng">
                      <a:solidFill>
                        <a:srgbClr val="980000"/>
                      </a:solidFill>
                      <a:prstDash val="solid"/>
                      <a:round/>
                      <a:headEnd type="none" w="sm" len="sm"/>
                      <a:tailEnd type="none" w="sm" len="sm"/>
                    </a:lnL>
                    <a:lnR w="9525" cap="flat" cmpd="sng">
                      <a:solidFill>
                        <a:srgbClr val="980000"/>
                      </a:solidFill>
                      <a:prstDash val="solid"/>
                      <a:round/>
                      <a:headEnd type="none" w="sm" len="sm"/>
                      <a:tailEnd type="none" w="sm" len="sm"/>
                    </a:lnR>
                    <a:lnT w="9525" cap="flat" cmpd="sng">
                      <a:solidFill>
                        <a:srgbClr val="980000"/>
                      </a:solidFill>
                      <a:prstDash val="solid"/>
                      <a:round/>
                      <a:headEnd type="none" w="sm" len="sm"/>
                      <a:tailEnd type="none" w="sm" len="sm"/>
                    </a:lnT>
                    <a:lnB w="9525" cap="flat" cmpd="sng">
                      <a:solidFill>
                        <a:srgbClr val="980000"/>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s" sz="850" dirty="0">
                          <a:solidFill>
                            <a:srgbClr val="434343"/>
                          </a:solidFill>
                          <a:latin typeface="Courier New"/>
                          <a:ea typeface="Courier New"/>
                          <a:cs typeface="Courier New"/>
                          <a:sym typeface="Courier New"/>
                        </a:rPr>
                        <a:t>0.84</a:t>
                      </a:r>
                      <a:endParaRPr sz="1200" dirty="0">
                        <a:solidFill>
                          <a:srgbClr val="434343"/>
                        </a:solidFill>
                      </a:endParaRPr>
                    </a:p>
                    <a:p>
                      <a:pPr marL="0" lvl="0" indent="0" algn="l" rtl="0">
                        <a:spcBef>
                          <a:spcPts val="0"/>
                        </a:spcBef>
                        <a:spcAft>
                          <a:spcPts val="0"/>
                        </a:spcAft>
                        <a:buNone/>
                      </a:pPr>
                      <a:endParaRPr sz="1200" dirty="0">
                        <a:solidFill>
                          <a:srgbClr val="434343"/>
                        </a:solidFill>
                      </a:endParaRPr>
                    </a:p>
                  </a:txBody>
                  <a:tcPr marL="91425" marR="91425" marT="91425" marB="91425">
                    <a:lnL w="9525" cap="flat" cmpd="sng">
                      <a:solidFill>
                        <a:srgbClr val="980000"/>
                      </a:solidFill>
                      <a:prstDash val="solid"/>
                      <a:round/>
                      <a:headEnd type="none" w="sm" len="sm"/>
                      <a:tailEnd type="none" w="sm" len="sm"/>
                    </a:lnL>
                    <a:lnR w="9525" cap="flat" cmpd="sng">
                      <a:solidFill>
                        <a:srgbClr val="980000"/>
                      </a:solidFill>
                      <a:prstDash val="solid"/>
                      <a:round/>
                      <a:headEnd type="none" w="sm" len="sm"/>
                      <a:tailEnd type="none" w="sm" len="sm"/>
                    </a:lnR>
                    <a:lnT w="9525" cap="flat" cmpd="sng">
                      <a:solidFill>
                        <a:srgbClr val="980000"/>
                      </a:solidFill>
                      <a:prstDash val="solid"/>
                      <a:round/>
                      <a:headEnd type="none" w="sm" len="sm"/>
                      <a:tailEnd type="none" w="sm" len="sm"/>
                    </a:lnT>
                    <a:lnB w="9525" cap="flat" cmpd="sng">
                      <a:solidFill>
                        <a:srgbClr val="980000"/>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s" sz="850">
                          <a:solidFill>
                            <a:srgbClr val="434343"/>
                          </a:solidFill>
                          <a:latin typeface="Courier New"/>
                          <a:ea typeface="Courier New"/>
                          <a:cs typeface="Courier New"/>
                          <a:sym typeface="Courier New"/>
                        </a:rPr>
                        <a:t>23878</a:t>
                      </a:r>
                      <a:endParaRPr sz="1200">
                        <a:solidFill>
                          <a:srgbClr val="434343"/>
                        </a:solidFill>
                      </a:endParaRPr>
                    </a:p>
                    <a:p>
                      <a:pPr marL="0" lvl="0" indent="0" algn="l" rtl="0">
                        <a:spcBef>
                          <a:spcPts val="0"/>
                        </a:spcBef>
                        <a:spcAft>
                          <a:spcPts val="0"/>
                        </a:spcAft>
                        <a:buNone/>
                      </a:pPr>
                      <a:endParaRPr sz="1200">
                        <a:solidFill>
                          <a:srgbClr val="434343"/>
                        </a:solidFill>
                      </a:endParaRPr>
                    </a:p>
                  </a:txBody>
                  <a:tcPr marL="91425" marR="91425" marT="91425" marB="91425">
                    <a:lnL w="9525" cap="flat" cmpd="sng">
                      <a:solidFill>
                        <a:srgbClr val="980000"/>
                      </a:solidFill>
                      <a:prstDash val="solid"/>
                      <a:round/>
                      <a:headEnd type="none" w="sm" len="sm"/>
                      <a:tailEnd type="none" w="sm" len="sm"/>
                    </a:lnL>
                    <a:lnR w="9525" cap="flat" cmpd="sng">
                      <a:solidFill>
                        <a:srgbClr val="980000"/>
                      </a:solidFill>
                      <a:prstDash val="solid"/>
                      <a:round/>
                      <a:headEnd type="none" w="sm" len="sm"/>
                      <a:tailEnd type="none" w="sm" len="sm"/>
                    </a:lnR>
                    <a:lnT w="9525" cap="flat" cmpd="sng">
                      <a:solidFill>
                        <a:srgbClr val="980000"/>
                      </a:solidFill>
                      <a:prstDash val="solid"/>
                      <a:round/>
                      <a:headEnd type="none" w="sm" len="sm"/>
                      <a:tailEnd type="none" w="sm" len="sm"/>
                    </a:lnT>
                    <a:lnB w="9525" cap="flat" cmpd="sng">
                      <a:solidFill>
                        <a:srgbClr val="980000"/>
                      </a:solidFill>
                      <a:prstDash val="solid"/>
                      <a:round/>
                      <a:headEnd type="none" w="sm" len="sm"/>
                      <a:tailEnd type="none" w="sm" len="sm"/>
                    </a:lnB>
                  </a:tcPr>
                </a:tc>
                <a:extLst>
                  <a:ext uri="{0D108BD9-81ED-4DB2-BD59-A6C34878D82A}">
                    <a16:rowId xmlns:a16="http://schemas.microsoft.com/office/drawing/2014/main" val="10003"/>
                  </a:ext>
                </a:extLst>
              </a:tr>
              <a:tr h="368925">
                <a:tc>
                  <a:txBody>
                    <a:bodyPr/>
                    <a:lstStyle/>
                    <a:p>
                      <a:pPr marL="0" lvl="0" indent="0" algn="l" rtl="0">
                        <a:spcBef>
                          <a:spcPts val="0"/>
                        </a:spcBef>
                        <a:spcAft>
                          <a:spcPts val="0"/>
                        </a:spcAft>
                        <a:buClr>
                          <a:schemeClr val="dk1"/>
                        </a:buClr>
                        <a:buSzPts val="1100"/>
                        <a:buFont typeface="Arial"/>
                        <a:buNone/>
                      </a:pPr>
                      <a:r>
                        <a:rPr lang="es" sz="850">
                          <a:solidFill>
                            <a:srgbClr val="434343"/>
                          </a:solidFill>
                          <a:latin typeface="Courier New"/>
                          <a:ea typeface="Courier New"/>
                          <a:cs typeface="Courier New"/>
                          <a:sym typeface="Courier New"/>
                        </a:rPr>
                        <a:t>macro avg</a:t>
                      </a:r>
                      <a:endParaRPr sz="1200">
                        <a:solidFill>
                          <a:srgbClr val="434343"/>
                        </a:solidFill>
                      </a:endParaRPr>
                    </a:p>
                  </a:txBody>
                  <a:tcPr marL="91425" marR="91425" marT="91425" marB="91425">
                    <a:lnL w="9525" cap="flat" cmpd="sng">
                      <a:solidFill>
                        <a:srgbClr val="980000"/>
                      </a:solidFill>
                      <a:prstDash val="solid"/>
                      <a:round/>
                      <a:headEnd type="none" w="sm" len="sm"/>
                      <a:tailEnd type="none" w="sm" len="sm"/>
                    </a:lnL>
                    <a:lnR w="9525" cap="flat" cmpd="sng">
                      <a:solidFill>
                        <a:srgbClr val="980000"/>
                      </a:solidFill>
                      <a:prstDash val="solid"/>
                      <a:round/>
                      <a:headEnd type="none" w="sm" len="sm"/>
                      <a:tailEnd type="none" w="sm" len="sm"/>
                    </a:lnR>
                    <a:lnT w="9525" cap="flat" cmpd="sng">
                      <a:solidFill>
                        <a:srgbClr val="980000"/>
                      </a:solidFill>
                      <a:prstDash val="solid"/>
                      <a:round/>
                      <a:headEnd type="none" w="sm" len="sm"/>
                      <a:tailEnd type="none" w="sm" len="sm"/>
                    </a:lnT>
                    <a:lnB w="9525" cap="flat" cmpd="sng">
                      <a:solidFill>
                        <a:srgbClr val="980000"/>
                      </a:solidFill>
                      <a:prstDash val="solid"/>
                      <a:round/>
                      <a:headEnd type="none" w="sm" len="sm"/>
                      <a:tailEnd type="none" w="sm" len="sm"/>
                    </a:lnB>
                    <a:solidFill>
                      <a:srgbClr val="FAE8DB"/>
                    </a:solidFill>
                  </a:tcPr>
                </a:tc>
                <a:tc>
                  <a:txBody>
                    <a:bodyPr/>
                    <a:lstStyle/>
                    <a:p>
                      <a:pPr marL="0" lvl="0" indent="0" algn="l" rtl="0">
                        <a:spcBef>
                          <a:spcPts val="0"/>
                        </a:spcBef>
                        <a:spcAft>
                          <a:spcPts val="0"/>
                        </a:spcAft>
                        <a:buNone/>
                      </a:pPr>
                      <a:r>
                        <a:rPr lang="es" sz="850" dirty="0">
                          <a:solidFill>
                            <a:srgbClr val="434343"/>
                          </a:solidFill>
                          <a:latin typeface="Courier New"/>
                          <a:ea typeface="Courier New"/>
                          <a:cs typeface="Courier New"/>
                          <a:sym typeface="Courier New"/>
                        </a:rPr>
                        <a:t>0.83</a:t>
                      </a:r>
                      <a:endParaRPr sz="1200" dirty="0">
                        <a:solidFill>
                          <a:srgbClr val="434343"/>
                        </a:solidFill>
                      </a:endParaRPr>
                    </a:p>
                  </a:txBody>
                  <a:tcPr marL="91425" marR="91425" marT="91425" marB="91425">
                    <a:lnL w="9525" cap="flat" cmpd="sng">
                      <a:solidFill>
                        <a:srgbClr val="980000"/>
                      </a:solidFill>
                      <a:prstDash val="solid"/>
                      <a:round/>
                      <a:headEnd type="none" w="sm" len="sm"/>
                      <a:tailEnd type="none" w="sm" len="sm"/>
                    </a:lnL>
                    <a:lnR w="9525" cap="flat" cmpd="sng">
                      <a:solidFill>
                        <a:srgbClr val="980000"/>
                      </a:solidFill>
                      <a:prstDash val="solid"/>
                      <a:round/>
                      <a:headEnd type="none" w="sm" len="sm"/>
                      <a:tailEnd type="none" w="sm" len="sm"/>
                    </a:lnR>
                    <a:lnT w="9525" cap="flat" cmpd="sng">
                      <a:solidFill>
                        <a:srgbClr val="980000"/>
                      </a:solidFill>
                      <a:prstDash val="solid"/>
                      <a:round/>
                      <a:headEnd type="none" w="sm" len="sm"/>
                      <a:tailEnd type="none" w="sm" len="sm"/>
                    </a:lnT>
                    <a:lnB w="9525" cap="flat" cmpd="sng">
                      <a:solidFill>
                        <a:srgbClr val="980000"/>
                      </a:solidFill>
                      <a:prstDash val="solid"/>
                      <a:round/>
                      <a:headEnd type="none" w="sm" len="sm"/>
                      <a:tailEnd type="none" w="sm" len="sm"/>
                    </a:lnB>
                  </a:tcPr>
                </a:tc>
                <a:tc>
                  <a:txBody>
                    <a:bodyPr/>
                    <a:lstStyle/>
                    <a:p>
                      <a:pPr marL="0" lvl="0" indent="0" algn="l" rtl="0">
                        <a:spcBef>
                          <a:spcPts val="0"/>
                        </a:spcBef>
                        <a:spcAft>
                          <a:spcPts val="0"/>
                        </a:spcAft>
                        <a:buNone/>
                      </a:pPr>
                      <a:r>
                        <a:rPr lang="es" sz="850" dirty="0">
                          <a:solidFill>
                            <a:srgbClr val="434343"/>
                          </a:solidFill>
                          <a:latin typeface="Courier New"/>
                          <a:ea typeface="Courier New"/>
                          <a:cs typeface="Courier New"/>
                          <a:sym typeface="Courier New"/>
                        </a:rPr>
                        <a:t>0.81</a:t>
                      </a:r>
                      <a:endParaRPr sz="1200" dirty="0">
                        <a:solidFill>
                          <a:srgbClr val="434343"/>
                        </a:solidFill>
                      </a:endParaRPr>
                    </a:p>
                  </a:txBody>
                  <a:tcPr marL="91425" marR="91425" marT="91425" marB="91425">
                    <a:lnL w="9525" cap="flat" cmpd="sng">
                      <a:solidFill>
                        <a:srgbClr val="980000"/>
                      </a:solidFill>
                      <a:prstDash val="solid"/>
                      <a:round/>
                      <a:headEnd type="none" w="sm" len="sm"/>
                      <a:tailEnd type="none" w="sm" len="sm"/>
                    </a:lnL>
                    <a:lnR w="9525" cap="flat" cmpd="sng">
                      <a:solidFill>
                        <a:srgbClr val="980000"/>
                      </a:solidFill>
                      <a:prstDash val="solid"/>
                      <a:round/>
                      <a:headEnd type="none" w="sm" len="sm"/>
                      <a:tailEnd type="none" w="sm" len="sm"/>
                    </a:lnR>
                    <a:lnT w="9525" cap="flat" cmpd="sng">
                      <a:solidFill>
                        <a:srgbClr val="980000"/>
                      </a:solidFill>
                      <a:prstDash val="solid"/>
                      <a:round/>
                      <a:headEnd type="none" w="sm" len="sm"/>
                      <a:tailEnd type="none" w="sm" len="sm"/>
                    </a:lnT>
                    <a:lnB w="9525" cap="flat" cmpd="sng">
                      <a:solidFill>
                        <a:srgbClr val="980000"/>
                      </a:solidFill>
                      <a:prstDash val="solid"/>
                      <a:round/>
                      <a:headEnd type="none" w="sm" len="sm"/>
                      <a:tailEnd type="none" w="sm" len="sm"/>
                    </a:lnB>
                  </a:tcPr>
                </a:tc>
                <a:tc>
                  <a:txBody>
                    <a:bodyPr/>
                    <a:lstStyle/>
                    <a:p>
                      <a:pPr marL="0" lvl="0" indent="0" algn="l" rtl="0">
                        <a:spcBef>
                          <a:spcPts val="0"/>
                        </a:spcBef>
                        <a:spcAft>
                          <a:spcPts val="0"/>
                        </a:spcAft>
                        <a:buNone/>
                      </a:pPr>
                      <a:r>
                        <a:rPr lang="es" sz="850" dirty="0">
                          <a:solidFill>
                            <a:srgbClr val="434343"/>
                          </a:solidFill>
                          <a:latin typeface="Courier New"/>
                          <a:ea typeface="Courier New"/>
                          <a:cs typeface="Courier New"/>
                          <a:sym typeface="Courier New"/>
                        </a:rPr>
                        <a:t>0.82</a:t>
                      </a:r>
                      <a:endParaRPr sz="1200" dirty="0">
                        <a:solidFill>
                          <a:srgbClr val="434343"/>
                        </a:solidFill>
                      </a:endParaRPr>
                    </a:p>
                  </a:txBody>
                  <a:tcPr marL="91425" marR="91425" marT="91425" marB="91425">
                    <a:lnL w="9525" cap="flat" cmpd="sng">
                      <a:solidFill>
                        <a:srgbClr val="980000"/>
                      </a:solidFill>
                      <a:prstDash val="solid"/>
                      <a:round/>
                      <a:headEnd type="none" w="sm" len="sm"/>
                      <a:tailEnd type="none" w="sm" len="sm"/>
                    </a:lnL>
                    <a:lnR w="9525" cap="flat" cmpd="sng">
                      <a:solidFill>
                        <a:srgbClr val="980000"/>
                      </a:solidFill>
                      <a:prstDash val="solid"/>
                      <a:round/>
                      <a:headEnd type="none" w="sm" len="sm"/>
                      <a:tailEnd type="none" w="sm" len="sm"/>
                    </a:lnR>
                    <a:lnT w="9525" cap="flat" cmpd="sng">
                      <a:solidFill>
                        <a:srgbClr val="980000"/>
                      </a:solidFill>
                      <a:prstDash val="solid"/>
                      <a:round/>
                      <a:headEnd type="none" w="sm" len="sm"/>
                      <a:tailEnd type="none" w="sm" len="sm"/>
                    </a:lnT>
                    <a:lnB w="9525" cap="flat" cmpd="sng">
                      <a:solidFill>
                        <a:srgbClr val="980000"/>
                      </a:solidFill>
                      <a:prstDash val="solid"/>
                      <a:round/>
                      <a:headEnd type="none" w="sm" len="sm"/>
                      <a:tailEnd type="none" w="sm" len="sm"/>
                    </a:lnB>
                  </a:tcPr>
                </a:tc>
                <a:tc>
                  <a:txBody>
                    <a:bodyPr/>
                    <a:lstStyle/>
                    <a:p>
                      <a:pPr marL="0" lvl="0" indent="0" algn="l" rtl="0">
                        <a:spcBef>
                          <a:spcPts val="0"/>
                        </a:spcBef>
                        <a:spcAft>
                          <a:spcPts val="0"/>
                        </a:spcAft>
                        <a:buNone/>
                      </a:pPr>
                      <a:r>
                        <a:rPr lang="es" sz="850">
                          <a:solidFill>
                            <a:srgbClr val="434343"/>
                          </a:solidFill>
                          <a:latin typeface="Courier New"/>
                          <a:ea typeface="Courier New"/>
                          <a:cs typeface="Courier New"/>
                          <a:sym typeface="Courier New"/>
                        </a:rPr>
                        <a:t>23878</a:t>
                      </a:r>
                      <a:endParaRPr sz="1200">
                        <a:solidFill>
                          <a:srgbClr val="434343"/>
                        </a:solidFill>
                      </a:endParaRPr>
                    </a:p>
                  </a:txBody>
                  <a:tcPr marL="91425" marR="91425" marT="91425" marB="91425">
                    <a:lnL w="9525" cap="flat" cmpd="sng">
                      <a:solidFill>
                        <a:srgbClr val="980000"/>
                      </a:solidFill>
                      <a:prstDash val="solid"/>
                      <a:round/>
                      <a:headEnd type="none" w="sm" len="sm"/>
                      <a:tailEnd type="none" w="sm" len="sm"/>
                    </a:lnL>
                    <a:lnR w="9525" cap="flat" cmpd="sng">
                      <a:solidFill>
                        <a:srgbClr val="980000"/>
                      </a:solidFill>
                      <a:prstDash val="solid"/>
                      <a:round/>
                      <a:headEnd type="none" w="sm" len="sm"/>
                      <a:tailEnd type="none" w="sm" len="sm"/>
                    </a:lnR>
                    <a:lnT w="9525" cap="flat" cmpd="sng">
                      <a:solidFill>
                        <a:srgbClr val="980000"/>
                      </a:solidFill>
                      <a:prstDash val="solid"/>
                      <a:round/>
                      <a:headEnd type="none" w="sm" len="sm"/>
                      <a:tailEnd type="none" w="sm" len="sm"/>
                    </a:lnT>
                    <a:lnB w="9525" cap="flat" cmpd="sng">
                      <a:solidFill>
                        <a:srgbClr val="980000"/>
                      </a:solidFill>
                      <a:prstDash val="solid"/>
                      <a:round/>
                      <a:headEnd type="none" w="sm" len="sm"/>
                      <a:tailEnd type="none" w="sm" len="sm"/>
                    </a:lnB>
                  </a:tcPr>
                </a:tc>
                <a:extLst>
                  <a:ext uri="{0D108BD9-81ED-4DB2-BD59-A6C34878D82A}">
                    <a16:rowId xmlns:a16="http://schemas.microsoft.com/office/drawing/2014/main" val="10004"/>
                  </a:ext>
                </a:extLst>
              </a:tr>
              <a:tr h="368925">
                <a:tc>
                  <a:txBody>
                    <a:bodyPr/>
                    <a:lstStyle/>
                    <a:p>
                      <a:pPr marL="0" lvl="0" indent="0" algn="l" rtl="0">
                        <a:spcBef>
                          <a:spcPts val="0"/>
                        </a:spcBef>
                        <a:spcAft>
                          <a:spcPts val="0"/>
                        </a:spcAft>
                        <a:buNone/>
                      </a:pPr>
                      <a:r>
                        <a:rPr lang="es" sz="850">
                          <a:solidFill>
                            <a:srgbClr val="434343"/>
                          </a:solidFill>
                          <a:latin typeface="Courier New"/>
                          <a:ea typeface="Courier New"/>
                          <a:cs typeface="Courier New"/>
                          <a:sym typeface="Courier New"/>
                        </a:rPr>
                        <a:t>weighted avg</a:t>
                      </a:r>
                      <a:endParaRPr sz="1200">
                        <a:solidFill>
                          <a:srgbClr val="434343"/>
                        </a:solidFill>
                      </a:endParaRPr>
                    </a:p>
                  </a:txBody>
                  <a:tcPr marL="91425" marR="91425" marT="91425" marB="91425">
                    <a:lnL w="9525" cap="flat" cmpd="sng">
                      <a:solidFill>
                        <a:srgbClr val="980000"/>
                      </a:solidFill>
                      <a:prstDash val="solid"/>
                      <a:round/>
                      <a:headEnd type="none" w="sm" len="sm"/>
                      <a:tailEnd type="none" w="sm" len="sm"/>
                    </a:lnL>
                    <a:lnR w="9525" cap="flat" cmpd="sng">
                      <a:solidFill>
                        <a:srgbClr val="980000"/>
                      </a:solidFill>
                      <a:prstDash val="solid"/>
                      <a:round/>
                      <a:headEnd type="none" w="sm" len="sm"/>
                      <a:tailEnd type="none" w="sm" len="sm"/>
                    </a:lnR>
                    <a:lnT w="9525" cap="flat" cmpd="sng">
                      <a:solidFill>
                        <a:srgbClr val="980000"/>
                      </a:solidFill>
                      <a:prstDash val="solid"/>
                      <a:round/>
                      <a:headEnd type="none" w="sm" len="sm"/>
                      <a:tailEnd type="none" w="sm" len="sm"/>
                    </a:lnT>
                    <a:lnB w="9525" cap="flat" cmpd="sng">
                      <a:solidFill>
                        <a:srgbClr val="980000"/>
                      </a:solidFill>
                      <a:prstDash val="solid"/>
                      <a:round/>
                      <a:headEnd type="none" w="sm" len="sm"/>
                      <a:tailEnd type="none" w="sm" len="sm"/>
                    </a:lnB>
                    <a:solidFill>
                      <a:srgbClr val="FAE8DB"/>
                    </a:solidFill>
                  </a:tcPr>
                </a:tc>
                <a:tc>
                  <a:txBody>
                    <a:bodyPr/>
                    <a:lstStyle/>
                    <a:p>
                      <a:pPr marL="0" lvl="0" indent="0" algn="l" rtl="0">
                        <a:spcBef>
                          <a:spcPts val="0"/>
                        </a:spcBef>
                        <a:spcAft>
                          <a:spcPts val="0"/>
                        </a:spcAft>
                        <a:buNone/>
                      </a:pPr>
                      <a:r>
                        <a:rPr lang="es" sz="850" dirty="0">
                          <a:solidFill>
                            <a:srgbClr val="434343"/>
                          </a:solidFill>
                          <a:latin typeface="Courier New"/>
                          <a:ea typeface="Courier New"/>
                          <a:cs typeface="Courier New"/>
                          <a:sym typeface="Courier New"/>
                        </a:rPr>
                        <a:t>0.84</a:t>
                      </a:r>
                      <a:endParaRPr sz="1200" dirty="0">
                        <a:solidFill>
                          <a:srgbClr val="434343"/>
                        </a:solidFill>
                      </a:endParaRPr>
                    </a:p>
                  </a:txBody>
                  <a:tcPr marL="91425" marR="91425" marT="91425" marB="91425">
                    <a:lnL w="9525" cap="flat" cmpd="sng">
                      <a:solidFill>
                        <a:srgbClr val="980000"/>
                      </a:solidFill>
                      <a:prstDash val="solid"/>
                      <a:round/>
                      <a:headEnd type="none" w="sm" len="sm"/>
                      <a:tailEnd type="none" w="sm" len="sm"/>
                    </a:lnL>
                    <a:lnR w="9525" cap="flat" cmpd="sng">
                      <a:solidFill>
                        <a:srgbClr val="980000"/>
                      </a:solidFill>
                      <a:prstDash val="solid"/>
                      <a:round/>
                      <a:headEnd type="none" w="sm" len="sm"/>
                      <a:tailEnd type="none" w="sm" len="sm"/>
                    </a:lnR>
                    <a:lnT w="9525" cap="flat" cmpd="sng">
                      <a:solidFill>
                        <a:srgbClr val="980000"/>
                      </a:solidFill>
                      <a:prstDash val="solid"/>
                      <a:round/>
                      <a:headEnd type="none" w="sm" len="sm"/>
                      <a:tailEnd type="none" w="sm" len="sm"/>
                    </a:lnT>
                    <a:lnB w="9525" cap="flat" cmpd="sng">
                      <a:solidFill>
                        <a:srgbClr val="980000"/>
                      </a:solidFill>
                      <a:prstDash val="solid"/>
                      <a:round/>
                      <a:headEnd type="none" w="sm" len="sm"/>
                      <a:tailEnd type="none" w="sm" len="sm"/>
                    </a:lnB>
                  </a:tcPr>
                </a:tc>
                <a:tc>
                  <a:txBody>
                    <a:bodyPr/>
                    <a:lstStyle/>
                    <a:p>
                      <a:pPr marL="0" lvl="0" indent="0" algn="l" rtl="0">
                        <a:spcBef>
                          <a:spcPts val="0"/>
                        </a:spcBef>
                        <a:spcAft>
                          <a:spcPts val="0"/>
                        </a:spcAft>
                        <a:buNone/>
                      </a:pPr>
                      <a:r>
                        <a:rPr lang="es" sz="850" dirty="0">
                          <a:solidFill>
                            <a:srgbClr val="434343"/>
                          </a:solidFill>
                          <a:latin typeface="Courier New"/>
                          <a:ea typeface="Courier New"/>
                          <a:cs typeface="Courier New"/>
                          <a:sym typeface="Courier New"/>
                        </a:rPr>
                        <a:t>0.84</a:t>
                      </a:r>
                      <a:endParaRPr sz="1200" dirty="0">
                        <a:solidFill>
                          <a:srgbClr val="434343"/>
                        </a:solidFill>
                      </a:endParaRPr>
                    </a:p>
                  </a:txBody>
                  <a:tcPr marL="91425" marR="91425" marT="91425" marB="91425">
                    <a:lnL w="9525" cap="flat" cmpd="sng">
                      <a:solidFill>
                        <a:srgbClr val="980000"/>
                      </a:solidFill>
                      <a:prstDash val="solid"/>
                      <a:round/>
                      <a:headEnd type="none" w="sm" len="sm"/>
                      <a:tailEnd type="none" w="sm" len="sm"/>
                    </a:lnL>
                    <a:lnR w="9525" cap="flat" cmpd="sng">
                      <a:solidFill>
                        <a:srgbClr val="980000"/>
                      </a:solidFill>
                      <a:prstDash val="solid"/>
                      <a:round/>
                      <a:headEnd type="none" w="sm" len="sm"/>
                      <a:tailEnd type="none" w="sm" len="sm"/>
                    </a:lnR>
                    <a:lnT w="9525" cap="flat" cmpd="sng">
                      <a:solidFill>
                        <a:srgbClr val="980000"/>
                      </a:solidFill>
                      <a:prstDash val="solid"/>
                      <a:round/>
                      <a:headEnd type="none" w="sm" len="sm"/>
                      <a:tailEnd type="none" w="sm" len="sm"/>
                    </a:lnT>
                    <a:lnB w="9525" cap="flat" cmpd="sng">
                      <a:solidFill>
                        <a:srgbClr val="980000"/>
                      </a:solidFill>
                      <a:prstDash val="solid"/>
                      <a:round/>
                      <a:headEnd type="none" w="sm" len="sm"/>
                      <a:tailEnd type="none" w="sm" len="sm"/>
                    </a:lnB>
                  </a:tcPr>
                </a:tc>
                <a:tc>
                  <a:txBody>
                    <a:bodyPr/>
                    <a:lstStyle/>
                    <a:p>
                      <a:pPr marL="0" lvl="0" indent="0" algn="l" rtl="0">
                        <a:spcBef>
                          <a:spcPts val="0"/>
                        </a:spcBef>
                        <a:spcAft>
                          <a:spcPts val="0"/>
                        </a:spcAft>
                        <a:buNone/>
                      </a:pPr>
                      <a:r>
                        <a:rPr lang="es" sz="850" dirty="0">
                          <a:solidFill>
                            <a:srgbClr val="434343"/>
                          </a:solidFill>
                          <a:latin typeface="Courier New"/>
                          <a:ea typeface="Courier New"/>
                          <a:cs typeface="Courier New"/>
                          <a:sym typeface="Courier New"/>
                        </a:rPr>
                        <a:t>0.83</a:t>
                      </a:r>
                      <a:endParaRPr sz="1200" dirty="0">
                        <a:solidFill>
                          <a:srgbClr val="434343"/>
                        </a:solidFill>
                      </a:endParaRPr>
                    </a:p>
                  </a:txBody>
                  <a:tcPr marL="91425" marR="91425" marT="91425" marB="91425">
                    <a:lnL w="9525" cap="flat" cmpd="sng">
                      <a:solidFill>
                        <a:srgbClr val="980000"/>
                      </a:solidFill>
                      <a:prstDash val="solid"/>
                      <a:round/>
                      <a:headEnd type="none" w="sm" len="sm"/>
                      <a:tailEnd type="none" w="sm" len="sm"/>
                    </a:lnL>
                    <a:lnR w="9525" cap="flat" cmpd="sng">
                      <a:solidFill>
                        <a:srgbClr val="980000"/>
                      </a:solidFill>
                      <a:prstDash val="solid"/>
                      <a:round/>
                      <a:headEnd type="none" w="sm" len="sm"/>
                      <a:tailEnd type="none" w="sm" len="sm"/>
                    </a:lnR>
                    <a:lnT w="9525" cap="flat" cmpd="sng">
                      <a:solidFill>
                        <a:srgbClr val="980000"/>
                      </a:solidFill>
                      <a:prstDash val="solid"/>
                      <a:round/>
                      <a:headEnd type="none" w="sm" len="sm"/>
                      <a:tailEnd type="none" w="sm" len="sm"/>
                    </a:lnT>
                    <a:lnB w="9525" cap="flat" cmpd="sng">
                      <a:solidFill>
                        <a:srgbClr val="980000"/>
                      </a:solidFill>
                      <a:prstDash val="solid"/>
                      <a:round/>
                      <a:headEnd type="none" w="sm" len="sm"/>
                      <a:tailEnd type="none" w="sm" len="sm"/>
                    </a:lnB>
                  </a:tcPr>
                </a:tc>
                <a:tc>
                  <a:txBody>
                    <a:bodyPr/>
                    <a:lstStyle/>
                    <a:p>
                      <a:pPr marL="0" lvl="0" indent="0" algn="l" rtl="0">
                        <a:spcBef>
                          <a:spcPts val="0"/>
                        </a:spcBef>
                        <a:spcAft>
                          <a:spcPts val="0"/>
                        </a:spcAft>
                        <a:buNone/>
                      </a:pPr>
                      <a:r>
                        <a:rPr lang="es" sz="850" dirty="0">
                          <a:solidFill>
                            <a:srgbClr val="434343"/>
                          </a:solidFill>
                          <a:latin typeface="Courier New"/>
                          <a:ea typeface="Courier New"/>
                          <a:cs typeface="Courier New"/>
                          <a:sym typeface="Courier New"/>
                        </a:rPr>
                        <a:t>23878</a:t>
                      </a:r>
                      <a:endParaRPr sz="1200" dirty="0">
                        <a:solidFill>
                          <a:srgbClr val="434343"/>
                        </a:solidFill>
                      </a:endParaRPr>
                    </a:p>
                  </a:txBody>
                  <a:tcPr marL="91425" marR="91425" marT="91425" marB="91425">
                    <a:lnL w="9525" cap="flat" cmpd="sng">
                      <a:solidFill>
                        <a:srgbClr val="980000"/>
                      </a:solidFill>
                      <a:prstDash val="solid"/>
                      <a:round/>
                      <a:headEnd type="none" w="sm" len="sm"/>
                      <a:tailEnd type="none" w="sm" len="sm"/>
                    </a:lnL>
                    <a:lnR w="9525" cap="flat" cmpd="sng">
                      <a:solidFill>
                        <a:srgbClr val="980000"/>
                      </a:solidFill>
                      <a:prstDash val="solid"/>
                      <a:round/>
                      <a:headEnd type="none" w="sm" len="sm"/>
                      <a:tailEnd type="none" w="sm" len="sm"/>
                    </a:lnR>
                    <a:lnT w="9525" cap="flat" cmpd="sng">
                      <a:solidFill>
                        <a:srgbClr val="980000"/>
                      </a:solidFill>
                      <a:prstDash val="solid"/>
                      <a:round/>
                      <a:headEnd type="none" w="sm" len="sm"/>
                      <a:tailEnd type="none" w="sm" len="sm"/>
                    </a:lnT>
                    <a:lnB w="9525" cap="flat" cmpd="sng">
                      <a:solidFill>
                        <a:srgbClr val="980000"/>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445" name="Google Shape;445;p45"/>
          <p:cNvSpPr/>
          <p:nvPr/>
        </p:nvSpPr>
        <p:spPr>
          <a:xfrm>
            <a:off x="1642600" y="4150275"/>
            <a:ext cx="2479500" cy="480000"/>
          </a:xfrm>
          <a:prstGeom prst="rect">
            <a:avLst/>
          </a:prstGeom>
          <a:solidFill>
            <a:srgbClr val="C165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 sz="2000" dirty="0">
                <a:solidFill>
                  <a:srgbClr val="434343"/>
                </a:solidFill>
                <a:latin typeface="Dancing Script"/>
                <a:ea typeface="Dancing Script"/>
                <a:cs typeface="Dancing Script"/>
                <a:sym typeface="Dancing Script"/>
              </a:rPr>
              <a:t>Accuracy : 83.64%</a:t>
            </a:r>
            <a:endParaRPr sz="2000" dirty="0">
              <a:solidFill>
                <a:srgbClr val="434343"/>
              </a:solidFill>
              <a:latin typeface="Dancing Script"/>
              <a:ea typeface="Dancing Script"/>
              <a:cs typeface="Dancing Script"/>
              <a:sym typeface="Dancing Script"/>
            </a:endParaRPr>
          </a:p>
        </p:txBody>
      </p:sp>
      <p:sp>
        <p:nvSpPr>
          <p:cNvPr id="447" name="Google Shape;447;p45"/>
          <p:cNvSpPr/>
          <p:nvPr/>
        </p:nvSpPr>
        <p:spPr>
          <a:xfrm>
            <a:off x="1517500" y="2975050"/>
            <a:ext cx="2729700" cy="480000"/>
          </a:xfrm>
          <a:prstGeom prst="rect">
            <a:avLst/>
          </a:prstGeom>
          <a:solidFill>
            <a:srgbClr val="C165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 sz="1500" dirty="0">
                <a:solidFill>
                  <a:srgbClr val="434343"/>
                </a:solidFill>
                <a:latin typeface="Dancing Script"/>
                <a:ea typeface="Dancing Script"/>
                <a:cs typeface="Dancing Script"/>
                <a:sym typeface="Dancing Script"/>
              </a:rPr>
              <a:t>Accuracy : 83.59% (before tuning)</a:t>
            </a:r>
            <a:endParaRPr sz="1500" dirty="0">
              <a:solidFill>
                <a:srgbClr val="434343"/>
              </a:solidFill>
              <a:latin typeface="Dancing Script"/>
              <a:ea typeface="Dancing Script"/>
              <a:cs typeface="Dancing Script"/>
              <a:sym typeface="Dancing Script"/>
            </a:endParaRPr>
          </a:p>
        </p:txBody>
      </p:sp>
      <p:cxnSp>
        <p:nvCxnSpPr>
          <p:cNvPr id="448" name="Google Shape;448;p45"/>
          <p:cNvCxnSpPr/>
          <p:nvPr/>
        </p:nvCxnSpPr>
        <p:spPr>
          <a:xfrm>
            <a:off x="2885650" y="3672675"/>
            <a:ext cx="8100" cy="318000"/>
          </a:xfrm>
          <a:prstGeom prst="straightConnector1">
            <a:avLst/>
          </a:prstGeom>
          <a:noFill/>
          <a:ln w="28575" cap="flat" cmpd="sng">
            <a:solidFill>
              <a:schemeClr val="dk2"/>
            </a:solidFill>
            <a:prstDash val="solid"/>
            <a:round/>
            <a:headEnd type="none" w="med" len="med"/>
            <a:tailEnd type="stealth" w="med" len="med"/>
          </a:ln>
        </p:spPr>
      </p:cxnSp>
      <p:pic>
        <p:nvPicPr>
          <p:cNvPr id="3" name="Picture 2">
            <a:extLst>
              <a:ext uri="{FF2B5EF4-FFF2-40B4-BE49-F238E27FC236}">
                <a16:creationId xmlns:a16="http://schemas.microsoft.com/office/drawing/2014/main" id="{1022BE7C-4AA9-ED4A-8A69-D5EA4694232F}"/>
              </a:ext>
            </a:extLst>
          </p:cNvPr>
          <p:cNvPicPr>
            <a:picLocks noChangeAspect="1"/>
          </p:cNvPicPr>
          <p:nvPr/>
        </p:nvPicPr>
        <p:blipFill>
          <a:blip r:embed="rId3"/>
          <a:stretch>
            <a:fillRect/>
          </a:stretch>
        </p:blipFill>
        <p:spPr>
          <a:xfrm>
            <a:off x="889325" y="974525"/>
            <a:ext cx="5129766" cy="1397000"/>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453" name="Google Shape;453;p46"/>
          <p:cNvSpPr txBox="1">
            <a:spLocks noGrp="1"/>
          </p:cNvSpPr>
          <p:nvPr>
            <p:ph type="ctrTitle"/>
          </p:nvPr>
        </p:nvSpPr>
        <p:spPr>
          <a:xfrm rot="-5400000">
            <a:off x="-1123975" y="2404575"/>
            <a:ext cx="3699300" cy="327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a:t>EXTREME GRADIENT BOOST</a:t>
            </a:r>
            <a:endParaRPr/>
          </a:p>
        </p:txBody>
      </p:sp>
      <p:sp>
        <p:nvSpPr>
          <p:cNvPr id="454" name="Google Shape;454;p46"/>
          <p:cNvSpPr/>
          <p:nvPr/>
        </p:nvSpPr>
        <p:spPr>
          <a:xfrm>
            <a:off x="1423525" y="4"/>
            <a:ext cx="1992000" cy="480000"/>
          </a:xfrm>
          <a:prstGeom prst="rect">
            <a:avLst/>
          </a:prstGeom>
          <a:solidFill>
            <a:srgbClr val="C1654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 sz="2000">
                <a:solidFill>
                  <a:srgbClr val="FFFFFF"/>
                </a:solidFill>
                <a:latin typeface="Dancing Script"/>
                <a:ea typeface="Dancing Script"/>
                <a:cs typeface="Dancing Script"/>
                <a:sym typeface="Dancing Script"/>
              </a:rPr>
              <a:t>XGB Classifier</a:t>
            </a:r>
            <a:endParaRPr sz="2000">
              <a:solidFill>
                <a:srgbClr val="FFFFFF"/>
              </a:solidFill>
              <a:latin typeface="Dancing Script"/>
              <a:ea typeface="Dancing Script"/>
              <a:cs typeface="Dancing Script"/>
              <a:sym typeface="Dancing Script"/>
            </a:endParaRPr>
          </a:p>
        </p:txBody>
      </p:sp>
      <p:sp>
        <p:nvSpPr>
          <p:cNvPr id="455" name="Google Shape;455;p46"/>
          <p:cNvSpPr txBox="1">
            <a:spLocks noGrp="1"/>
          </p:cNvSpPr>
          <p:nvPr>
            <p:ph type="ctrTitle" idx="4294967295"/>
          </p:nvPr>
        </p:nvSpPr>
        <p:spPr>
          <a:xfrm>
            <a:off x="1578650" y="2439100"/>
            <a:ext cx="1175700" cy="400800"/>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2400">
                <a:solidFill>
                  <a:srgbClr val="F6F2E9"/>
                </a:solidFill>
              </a:rPr>
              <a:t>20,000</a:t>
            </a:r>
            <a:endParaRPr sz="2400">
              <a:solidFill>
                <a:srgbClr val="F6F2E9"/>
              </a:solidFill>
            </a:endParaRPr>
          </a:p>
        </p:txBody>
      </p:sp>
      <p:graphicFrame>
        <p:nvGraphicFramePr>
          <p:cNvPr id="456" name="Google Shape;456;p46"/>
          <p:cNvGraphicFramePr/>
          <p:nvPr>
            <p:extLst>
              <p:ext uri="{D42A27DB-BD31-4B8C-83A1-F6EECF244321}">
                <p14:modId xmlns:p14="http://schemas.microsoft.com/office/powerpoint/2010/main" val="1581820771"/>
              </p:ext>
            </p:extLst>
          </p:nvPr>
        </p:nvGraphicFramePr>
        <p:xfrm>
          <a:off x="5242600" y="1748725"/>
          <a:ext cx="3694750" cy="2975750"/>
        </p:xfrm>
        <a:graphic>
          <a:graphicData uri="http://schemas.openxmlformats.org/drawingml/2006/table">
            <a:tbl>
              <a:tblPr>
                <a:noFill/>
                <a:tableStyleId>{AD8B1DF3-2720-4027-97FA-0314B9DAC449}</a:tableStyleId>
              </a:tblPr>
              <a:tblGrid>
                <a:gridCol w="738950">
                  <a:extLst>
                    <a:ext uri="{9D8B030D-6E8A-4147-A177-3AD203B41FA5}">
                      <a16:colId xmlns:a16="http://schemas.microsoft.com/office/drawing/2014/main" val="20000"/>
                    </a:ext>
                  </a:extLst>
                </a:gridCol>
                <a:gridCol w="738950">
                  <a:extLst>
                    <a:ext uri="{9D8B030D-6E8A-4147-A177-3AD203B41FA5}">
                      <a16:colId xmlns:a16="http://schemas.microsoft.com/office/drawing/2014/main" val="20001"/>
                    </a:ext>
                  </a:extLst>
                </a:gridCol>
                <a:gridCol w="738950">
                  <a:extLst>
                    <a:ext uri="{9D8B030D-6E8A-4147-A177-3AD203B41FA5}">
                      <a16:colId xmlns:a16="http://schemas.microsoft.com/office/drawing/2014/main" val="20002"/>
                    </a:ext>
                  </a:extLst>
                </a:gridCol>
                <a:gridCol w="738950">
                  <a:extLst>
                    <a:ext uri="{9D8B030D-6E8A-4147-A177-3AD203B41FA5}">
                      <a16:colId xmlns:a16="http://schemas.microsoft.com/office/drawing/2014/main" val="20003"/>
                    </a:ext>
                  </a:extLst>
                </a:gridCol>
                <a:gridCol w="738950">
                  <a:extLst>
                    <a:ext uri="{9D8B030D-6E8A-4147-A177-3AD203B41FA5}">
                      <a16:colId xmlns:a16="http://schemas.microsoft.com/office/drawing/2014/main" val="20004"/>
                    </a:ext>
                  </a:extLst>
                </a:gridCol>
              </a:tblGrid>
              <a:tr h="512325">
                <a:tc>
                  <a:txBody>
                    <a:bodyPr/>
                    <a:lstStyle/>
                    <a:p>
                      <a:pPr marL="0" lvl="0" indent="0" algn="l" rtl="0">
                        <a:spcBef>
                          <a:spcPts val="0"/>
                        </a:spcBef>
                        <a:spcAft>
                          <a:spcPts val="0"/>
                        </a:spcAft>
                        <a:buNone/>
                      </a:pPr>
                      <a:endParaRPr sz="1200">
                        <a:solidFill>
                          <a:srgbClr val="434343"/>
                        </a:solidFill>
                      </a:endParaRPr>
                    </a:p>
                  </a:txBody>
                  <a:tcPr marL="91425" marR="91425" marT="91425" marB="91425">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FFFFFF">
                          <a:alpha val="0"/>
                        </a:srgbClr>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s" sz="750">
                          <a:solidFill>
                            <a:srgbClr val="434343"/>
                          </a:solidFill>
                          <a:latin typeface="Courier New"/>
                          <a:ea typeface="Courier New"/>
                          <a:cs typeface="Courier New"/>
                          <a:sym typeface="Courier New"/>
                        </a:rPr>
                        <a:t>precision</a:t>
                      </a:r>
                      <a:endParaRPr sz="1100">
                        <a:solidFill>
                          <a:srgbClr val="434343"/>
                        </a:solidFill>
                      </a:endParaRPr>
                    </a:p>
                  </a:txBody>
                  <a:tcPr marL="91425" marR="91425" marT="91425" marB="91425">
                    <a:lnL w="9525" cap="flat" cmpd="sng">
                      <a:solidFill>
                        <a:srgbClr val="FFFFFF">
                          <a:alpha val="0"/>
                        </a:srgbClr>
                      </a:solidFill>
                      <a:prstDash val="solid"/>
                      <a:round/>
                      <a:headEnd type="none" w="sm" len="sm"/>
                      <a:tailEnd type="none" w="sm" len="sm"/>
                    </a:lnL>
                    <a:lnR w="9525" cap="flat" cmpd="sng">
                      <a:solidFill>
                        <a:srgbClr val="980000"/>
                      </a:solidFill>
                      <a:prstDash val="solid"/>
                      <a:round/>
                      <a:headEnd type="none" w="sm" len="sm"/>
                      <a:tailEnd type="none" w="sm" len="sm"/>
                    </a:lnR>
                    <a:lnT w="9525" cap="flat" cmpd="sng">
                      <a:solidFill>
                        <a:srgbClr val="980000"/>
                      </a:solidFill>
                      <a:prstDash val="solid"/>
                      <a:round/>
                      <a:headEnd type="none" w="sm" len="sm"/>
                      <a:tailEnd type="none" w="sm" len="sm"/>
                    </a:lnT>
                    <a:lnB w="9525" cap="flat" cmpd="sng">
                      <a:solidFill>
                        <a:srgbClr val="980000"/>
                      </a:solidFill>
                      <a:prstDash val="solid"/>
                      <a:round/>
                      <a:headEnd type="none" w="sm" len="sm"/>
                      <a:tailEnd type="none" w="sm" len="sm"/>
                    </a:lnB>
                    <a:solidFill>
                      <a:srgbClr val="EFD67E"/>
                    </a:solidFill>
                  </a:tcPr>
                </a:tc>
                <a:tc>
                  <a:txBody>
                    <a:bodyPr/>
                    <a:lstStyle/>
                    <a:p>
                      <a:pPr marL="0" lvl="0" indent="0" algn="l" rtl="0">
                        <a:spcBef>
                          <a:spcPts val="0"/>
                        </a:spcBef>
                        <a:spcAft>
                          <a:spcPts val="0"/>
                        </a:spcAft>
                        <a:buClr>
                          <a:schemeClr val="dk1"/>
                        </a:buClr>
                        <a:buSzPts val="1100"/>
                        <a:buFont typeface="Arial"/>
                        <a:buNone/>
                      </a:pPr>
                      <a:r>
                        <a:rPr lang="es" sz="850">
                          <a:solidFill>
                            <a:srgbClr val="434343"/>
                          </a:solidFill>
                          <a:latin typeface="Courier New"/>
                          <a:ea typeface="Courier New"/>
                          <a:cs typeface="Courier New"/>
                          <a:sym typeface="Courier New"/>
                        </a:rPr>
                        <a:t>recall</a:t>
                      </a:r>
                      <a:endParaRPr sz="1200">
                        <a:solidFill>
                          <a:srgbClr val="434343"/>
                        </a:solidFill>
                      </a:endParaRPr>
                    </a:p>
                  </a:txBody>
                  <a:tcPr marL="91425" marR="91425" marT="91425" marB="91425">
                    <a:lnL w="9525" cap="flat" cmpd="sng">
                      <a:solidFill>
                        <a:srgbClr val="980000"/>
                      </a:solidFill>
                      <a:prstDash val="solid"/>
                      <a:round/>
                      <a:headEnd type="none" w="sm" len="sm"/>
                      <a:tailEnd type="none" w="sm" len="sm"/>
                    </a:lnL>
                    <a:lnR w="9525" cap="flat" cmpd="sng">
                      <a:solidFill>
                        <a:srgbClr val="980000"/>
                      </a:solidFill>
                      <a:prstDash val="solid"/>
                      <a:round/>
                      <a:headEnd type="none" w="sm" len="sm"/>
                      <a:tailEnd type="none" w="sm" len="sm"/>
                    </a:lnR>
                    <a:lnT w="9525" cap="flat" cmpd="sng">
                      <a:solidFill>
                        <a:srgbClr val="980000"/>
                      </a:solidFill>
                      <a:prstDash val="solid"/>
                      <a:round/>
                      <a:headEnd type="none" w="sm" len="sm"/>
                      <a:tailEnd type="none" w="sm" len="sm"/>
                    </a:lnT>
                    <a:lnB w="9525" cap="flat" cmpd="sng">
                      <a:solidFill>
                        <a:srgbClr val="980000"/>
                      </a:solidFill>
                      <a:prstDash val="solid"/>
                      <a:round/>
                      <a:headEnd type="none" w="sm" len="sm"/>
                      <a:tailEnd type="none" w="sm" len="sm"/>
                    </a:lnB>
                    <a:solidFill>
                      <a:srgbClr val="EFD67E"/>
                    </a:solidFill>
                  </a:tcPr>
                </a:tc>
                <a:tc>
                  <a:txBody>
                    <a:bodyPr/>
                    <a:lstStyle/>
                    <a:p>
                      <a:pPr marL="0" lvl="0" indent="0" algn="l" rtl="0">
                        <a:spcBef>
                          <a:spcPts val="0"/>
                        </a:spcBef>
                        <a:spcAft>
                          <a:spcPts val="0"/>
                        </a:spcAft>
                        <a:buClr>
                          <a:schemeClr val="dk1"/>
                        </a:buClr>
                        <a:buSzPts val="1100"/>
                        <a:buFont typeface="Arial"/>
                        <a:buNone/>
                      </a:pPr>
                      <a:r>
                        <a:rPr lang="es" sz="850">
                          <a:solidFill>
                            <a:srgbClr val="434343"/>
                          </a:solidFill>
                          <a:latin typeface="Courier New"/>
                          <a:ea typeface="Courier New"/>
                          <a:cs typeface="Courier New"/>
                          <a:sym typeface="Courier New"/>
                        </a:rPr>
                        <a:t>f1-score</a:t>
                      </a:r>
                      <a:endParaRPr sz="1200">
                        <a:solidFill>
                          <a:srgbClr val="434343"/>
                        </a:solidFill>
                      </a:endParaRPr>
                    </a:p>
                  </a:txBody>
                  <a:tcPr marL="91425" marR="91425" marT="91425" marB="91425">
                    <a:lnL w="9525" cap="flat" cmpd="sng">
                      <a:solidFill>
                        <a:srgbClr val="980000"/>
                      </a:solidFill>
                      <a:prstDash val="solid"/>
                      <a:round/>
                      <a:headEnd type="none" w="sm" len="sm"/>
                      <a:tailEnd type="none" w="sm" len="sm"/>
                    </a:lnL>
                    <a:lnR w="9525" cap="flat" cmpd="sng">
                      <a:solidFill>
                        <a:srgbClr val="980000"/>
                      </a:solidFill>
                      <a:prstDash val="solid"/>
                      <a:round/>
                      <a:headEnd type="none" w="sm" len="sm"/>
                      <a:tailEnd type="none" w="sm" len="sm"/>
                    </a:lnR>
                    <a:lnT w="9525" cap="flat" cmpd="sng">
                      <a:solidFill>
                        <a:srgbClr val="980000"/>
                      </a:solidFill>
                      <a:prstDash val="solid"/>
                      <a:round/>
                      <a:headEnd type="none" w="sm" len="sm"/>
                      <a:tailEnd type="none" w="sm" len="sm"/>
                    </a:lnT>
                    <a:lnB w="9525" cap="flat" cmpd="sng">
                      <a:solidFill>
                        <a:srgbClr val="980000"/>
                      </a:solidFill>
                      <a:prstDash val="solid"/>
                      <a:round/>
                      <a:headEnd type="none" w="sm" len="sm"/>
                      <a:tailEnd type="none" w="sm" len="sm"/>
                    </a:lnB>
                    <a:solidFill>
                      <a:srgbClr val="EFD67E"/>
                    </a:solidFill>
                  </a:tcPr>
                </a:tc>
                <a:tc>
                  <a:txBody>
                    <a:bodyPr/>
                    <a:lstStyle/>
                    <a:p>
                      <a:pPr marL="0" lvl="0" indent="0" algn="l" rtl="0">
                        <a:spcBef>
                          <a:spcPts val="0"/>
                        </a:spcBef>
                        <a:spcAft>
                          <a:spcPts val="0"/>
                        </a:spcAft>
                        <a:buClr>
                          <a:schemeClr val="dk1"/>
                        </a:buClr>
                        <a:buSzPts val="1100"/>
                        <a:buFont typeface="Arial"/>
                        <a:buNone/>
                      </a:pPr>
                      <a:r>
                        <a:rPr lang="es" sz="850">
                          <a:solidFill>
                            <a:srgbClr val="434343"/>
                          </a:solidFill>
                          <a:latin typeface="Courier New"/>
                          <a:ea typeface="Courier New"/>
                          <a:cs typeface="Courier New"/>
                          <a:sym typeface="Courier New"/>
                        </a:rPr>
                        <a:t>support</a:t>
                      </a:r>
                      <a:endParaRPr sz="1200">
                        <a:solidFill>
                          <a:srgbClr val="434343"/>
                        </a:solidFill>
                      </a:endParaRPr>
                    </a:p>
                    <a:p>
                      <a:pPr marL="0" lvl="0" indent="0" algn="l" rtl="0">
                        <a:spcBef>
                          <a:spcPts val="0"/>
                        </a:spcBef>
                        <a:spcAft>
                          <a:spcPts val="0"/>
                        </a:spcAft>
                        <a:buNone/>
                      </a:pPr>
                      <a:endParaRPr sz="1200">
                        <a:solidFill>
                          <a:srgbClr val="434343"/>
                        </a:solidFill>
                      </a:endParaRPr>
                    </a:p>
                  </a:txBody>
                  <a:tcPr marL="91425" marR="91425" marT="91425" marB="91425">
                    <a:lnL w="9525" cap="flat" cmpd="sng">
                      <a:solidFill>
                        <a:srgbClr val="980000"/>
                      </a:solidFill>
                      <a:prstDash val="solid"/>
                      <a:round/>
                      <a:headEnd type="none" w="sm" len="sm"/>
                      <a:tailEnd type="none" w="sm" len="sm"/>
                    </a:lnL>
                    <a:lnR w="9525" cap="flat" cmpd="sng">
                      <a:solidFill>
                        <a:srgbClr val="980000"/>
                      </a:solidFill>
                      <a:prstDash val="solid"/>
                      <a:round/>
                      <a:headEnd type="none" w="sm" len="sm"/>
                      <a:tailEnd type="none" w="sm" len="sm"/>
                    </a:lnR>
                    <a:lnT w="9525" cap="flat" cmpd="sng">
                      <a:solidFill>
                        <a:srgbClr val="980000"/>
                      </a:solidFill>
                      <a:prstDash val="solid"/>
                      <a:round/>
                      <a:headEnd type="none" w="sm" len="sm"/>
                      <a:tailEnd type="none" w="sm" len="sm"/>
                    </a:lnT>
                    <a:lnB w="9525" cap="flat" cmpd="sng">
                      <a:solidFill>
                        <a:srgbClr val="980000"/>
                      </a:solidFill>
                      <a:prstDash val="solid"/>
                      <a:round/>
                      <a:headEnd type="none" w="sm" len="sm"/>
                      <a:tailEnd type="none" w="sm" len="sm"/>
                    </a:lnB>
                    <a:solidFill>
                      <a:srgbClr val="EFD67E"/>
                    </a:solidFill>
                  </a:tcPr>
                </a:tc>
                <a:extLst>
                  <a:ext uri="{0D108BD9-81ED-4DB2-BD59-A6C34878D82A}">
                    <a16:rowId xmlns:a16="http://schemas.microsoft.com/office/drawing/2014/main" val="10000"/>
                  </a:ext>
                </a:extLst>
              </a:tr>
              <a:tr h="512325">
                <a:tc>
                  <a:txBody>
                    <a:bodyPr/>
                    <a:lstStyle/>
                    <a:p>
                      <a:pPr marL="0" lvl="0" indent="0" algn="l" rtl="0">
                        <a:spcBef>
                          <a:spcPts val="0"/>
                        </a:spcBef>
                        <a:spcAft>
                          <a:spcPts val="0"/>
                        </a:spcAft>
                        <a:buNone/>
                      </a:pPr>
                      <a:r>
                        <a:rPr lang="es" sz="1200">
                          <a:solidFill>
                            <a:srgbClr val="434343"/>
                          </a:solidFill>
                        </a:rPr>
                        <a:t>0</a:t>
                      </a:r>
                      <a:endParaRPr sz="1200">
                        <a:solidFill>
                          <a:srgbClr val="434343"/>
                        </a:solidFill>
                      </a:endParaRPr>
                    </a:p>
                  </a:txBody>
                  <a:tcPr marL="91425" marR="91425" marT="91425" marB="91425">
                    <a:lnL w="9525" cap="flat" cmpd="sng">
                      <a:solidFill>
                        <a:srgbClr val="980000"/>
                      </a:solidFill>
                      <a:prstDash val="solid"/>
                      <a:round/>
                      <a:headEnd type="none" w="sm" len="sm"/>
                      <a:tailEnd type="none" w="sm" len="sm"/>
                    </a:lnL>
                    <a:lnR w="9525" cap="flat" cmpd="sng">
                      <a:solidFill>
                        <a:srgbClr val="980000"/>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980000"/>
                      </a:solidFill>
                      <a:prstDash val="solid"/>
                      <a:round/>
                      <a:headEnd type="none" w="sm" len="sm"/>
                      <a:tailEnd type="none" w="sm" len="sm"/>
                    </a:lnB>
                    <a:solidFill>
                      <a:srgbClr val="EFD67E"/>
                    </a:solidFill>
                  </a:tcPr>
                </a:tc>
                <a:tc>
                  <a:txBody>
                    <a:bodyPr/>
                    <a:lstStyle/>
                    <a:p>
                      <a:pPr marL="0" lvl="0" indent="0" algn="l" rtl="0">
                        <a:spcBef>
                          <a:spcPts val="0"/>
                        </a:spcBef>
                        <a:spcAft>
                          <a:spcPts val="0"/>
                        </a:spcAft>
                        <a:buClr>
                          <a:schemeClr val="dk1"/>
                        </a:buClr>
                        <a:buSzPts val="1100"/>
                        <a:buFont typeface="Arial"/>
                        <a:buNone/>
                      </a:pPr>
                      <a:r>
                        <a:rPr lang="es" sz="850">
                          <a:solidFill>
                            <a:srgbClr val="434343"/>
                          </a:solidFill>
                          <a:latin typeface="Courier New"/>
                          <a:ea typeface="Courier New"/>
                          <a:cs typeface="Courier New"/>
                          <a:sym typeface="Courier New"/>
                        </a:rPr>
                        <a:t>0.91</a:t>
                      </a:r>
                      <a:endParaRPr sz="1200">
                        <a:solidFill>
                          <a:srgbClr val="434343"/>
                        </a:solidFill>
                      </a:endParaRPr>
                    </a:p>
                  </a:txBody>
                  <a:tcPr marL="91425" marR="91425" marT="91425" marB="91425">
                    <a:lnL w="9525" cap="flat" cmpd="sng">
                      <a:solidFill>
                        <a:srgbClr val="980000"/>
                      </a:solidFill>
                      <a:prstDash val="solid"/>
                      <a:round/>
                      <a:headEnd type="none" w="sm" len="sm"/>
                      <a:tailEnd type="none" w="sm" len="sm"/>
                    </a:lnL>
                    <a:lnR w="9525" cap="flat" cmpd="sng">
                      <a:solidFill>
                        <a:srgbClr val="980000"/>
                      </a:solidFill>
                      <a:prstDash val="solid"/>
                      <a:round/>
                      <a:headEnd type="none" w="sm" len="sm"/>
                      <a:tailEnd type="none" w="sm" len="sm"/>
                    </a:lnR>
                    <a:lnT w="9525" cap="flat" cmpd="sng">
                      <a:solidFill>
                        <a:srgbClr val="980000"/>
                      </a:solidFill>
                      <a:prstDash val="solid"/>
                      <a:round/>
                      <a:headEnd type="none" w="sm" len="sm"/>
                      <a:tailEnd type="none" w="sm" len="sm"/>
                    </a:lnT>
                    <a:lnB w="9525" cap="flat" cmpd="sng">
                      <a:solidFill>
                        <a:srgbClr val="980000"/>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s" sz="850" dirty="0">
                          <a:solidFill>
                            <a:srgbClr val="434343"/>
                          </a:solidFill>
                          <a:latin typeface="Courier New"/>
                          <a:ea typeface="Courier New"/>
                          <a:cs typeface="Courier New"/>
                          <a:sym typeface="Courier New"/>
                        </a:rPr>
                        <a:t>0.92</a:t>
                      </a:r>
                      <a:endParaRPr sz="1200" dirty="0">
                        <a:solidFill>
                          <a:srgbClr val="434343"/>
                        </a:solidFill>
                      </a:endParaRPr>
                    </a:p>
                  </a:txBody>
                  <a:tcPr marL="91425" marR="91425" marT="91425" marB="91425">
                    <a:lnL w="9525" cap="flat" cmpd="sng">
                      <a:solidFill>
                        <a:srgbClr val="980000"/>
                      </a:solidFill>
                      <a:prstDash val="solid"/>
                      <a:round/>
                      <a:headEnd type="none" w="sm" len="sm"/>
                      <a:tailEnd type="none" w="sm" len="sm"/>
                    </a:lnL>
                    <a:lnR w="9525" cap="flat" cmpd="sng">
                      <a:solidFill>
                        <a:srgbClr val="980000"/>
                      </a:solidFill>
                      <a:prstDash val="solid"/>
                      <a:round/>
                      <a:headEnd type="none" w="sm" len="sm"/>
                      <a:tailEnd type="none" w="sm" len="sm"/>
                    </a:lnR>
                    <a:lnT w="9525" cap="flat" cmpd="sng">
                      <a:solidFill>
                        <a:srgbClr val="980000"/>
                      </a:solidFill>
                      <a:prstDash val="solid"/>
                      <a:round/>
                      <a:headEnd type="none" w="sm" len="sm"/>
                      <a:tailEnd type="none" w="sm" len="sm"/>
                    </a:lnT>
                    <a:lnB w="9525" cap="flat" cmpd="sng">
                      <a:solidFill>
                        <a:srgbClr val="980000"/>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s" sz="850" dirty="0">
                          <a:solidFill>
                            <a:srgbClr val="434343"/>
                          </a:solidFill>
                          <a:latin typeface="Courier New"/>
                          <a:ea typeface="Courier New"/>
                          <a:cs typeface="Courier New"/>
                          <a:sym typeface="Courier New"/>
                        </a:rPr>
                        <a:t>0.91</a:t>
                      </a:r>
                      <a:endParaRPr sz="1200" dirty="0">
                        <a:solidFill>
                          <a:srgbClr val="434343"/>
                        </a:solidFill>
                      </a:endParaRPr>
                    </a:p>
                  </a:txBody>
                  <a:tcPr marL="91425" marR="91425" marT="91425" marB="91425">
                    <a:lnL w="9525" cap="flat" cmpd="sng">
                      <a:solidFill>
                        <a:srgbClr val="980000"/>
                      </a:solidFill>
                      <a:prstDash val="solid"/>
                      <a:round/>
                      <a:headEnd type="none" w="sm" len="sm"/>
                      <a:tailEnd type="none" w="sm" len="sm"/>
                    </a:lnL>
                    <a:lnR w="9525" cap="flat" cmpd="sng">
                      <a:solidFill>
                        <a:srgbClr val="980000"/>
                      </a:solidFill>
                      <a:prstDash val="solid"/>
                      <a:round/>
                      <a:headEnd type="none" w="sm" len="sm"/>
                      <a:tailEnd type="none" w="sm" len="sm"/>
                    </a:lnR>
                    <a:lnT w="9525" cap="flat" cmpd="sng">
                      <a:solidFill>
                        <a:srgbClr val="980000"/>
                      </a:solidFill>
                      <a:prstDash val="solid"/>
                      <a:round/>
                      <a:headEnd type="none" w="sm" len="sm"/>
                      <a:tailEnd type="none" w="sm" len="sm"/>
                    </a:lnT>
                    <a:lnB w="9525" cap="flat" cmpd="sng">
                      <a:solidFill>
                        <a:srgbClr val="980000"/>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s" sz="850">
                          <a:solidFill>
                            <a:srgbClr val="434343"/>
                          </a:solidFill>
                          <a:latin typeface="Courier New"/>
                          <a:ea typeface="Courier New"/>
                          <a:cs typeface="Courier New"/>
                          <a:sym typeface="Courier New"/>
                        </a:rPr>
                        <a:t>15130</a:t>
                      </a:r>
                      <a:endParaRPr sz="1200">
                        <a:solidFill>
                          <a:srgbClr val="434343"/>
                        </a:solidFill>
                      </a:endParaRPr>
                    </a:p>
                    <a:p>
                      <a:pPr marL="0" lvl="0" indent="0" algn="l" rtl="0">
                        <a:spcBef>
                          <a:spcPts val="0"/>
                        </a:spcBef>
                        <a:spcAft>
                          <a:spcPts val="0"/>
                        </a:spcAft>
                        <a:buNone/>
                      </a:pPr>
                      <a:endParaRPr sz="1200">
                        <a:solidFill>
                          <a:srgbClr val="434343"/>
                        </a:solidFill>
                      </a:endParaRPr>
                    </a:p>
                  </a:txBody>
                  <a:tcPr marL="91425" marR="91425" marT="91425" marB="91425">
                    <a:lnL w="9525" cap="flat" cmpd="sng">
                      <a:solidFill>
                        <a:srgbClr val="980000"/>
                      </a:solidFill>
                      <a:prstDash val="solid"/>
                      <a:round/>
                      <a:headEnd type="none" w="sm" len="sm"/>
                      <a:tailEnd type="none" w="sm" len="sm"/>
                    </a:lnL>
                    <a:lnR w="9525" cap="flat" cmpd="sng">
                      <a:solidFill>
                        <a:srgbClr val="980000"/>
                      </a:solidFill>
                      <a:prstDash val="solid"/>
                      <a:round/>
                      <a:headEnd type="none" w="sm" len="sm"/>
                      <a:tailEnd type="none" w="sm" len="sm"/>
                    </a:lnR>
                    <a:lnT w="9525" cap="flat" cmpd="sng">
                      <a:solidFill>
                        <a:srgbClr val="980000"/>
                      </a:solidFill>
                      <a:prstDash val="solid"/>
                      <a:round/>
                      <a:headEnd type="none" w="sm" len="sm"/>
                      <a:tailEnd type="none" w="sm" len="sm"/>
                    </a:lnT>
                    <a:lnB w="9525" cap="flat" cmpd="sng">
                      <a:solidFill>
                        <a:srgbClr val="980000"/>
                      </a:solidFill>
                      <a:prstDash val="solid"/>
                      <a:round/>
                      <a:headEnd type="none" w="sm" len="sm"/>
                      <a:tailEnd type="none" w="sm" len="sm"/>
                    </a:lnB>
                  </a:tcPr>
                </a:tc>
                <a:extLst>
                  <a:ext uri="{0D108BD9-81ED-4DB2-BD59-A6C34878D82A}">
                    <a16:rowId xmlns:a16="http://schemas.microsoft.com/office/drawing/2014/main" val="10001"/>
                  </a:ext>
                </a:extLst>
              </a:tr>
              <a:tr h="512325">
                <a:tc>
                  <a:txBody>
                    <a:bodyPr/>
                    <a:lstStyle/>
                    <a:p>
                      <a:pPr marL="0" lvl="0" indent="0" algn="l" rtl="0">
                        <a:spcBef>
                          <a:spcPts val="0"/>
                        </a:spcBef>
                        <a:spcAft>
                          <a:spcPts val="0"/>
                        </a:spcAft>
                        <a:buNone/>
                      </a:pPr>
                      <a:r>
                        <a:rPr lang="es" sz="1100">
                          <a:solidFill>
                            <a:srgbClr val="434343"/>
                          </a:solidFill>
                        </a:rPr>
                        <a:t>1</a:t>
                      </a:r>
                      <a:endParaRPr sz="1100">
                        <a:solidFill>
                          <a:srgbClr val="434343"/>
                        </a:solidFill>
                      </a:endParaRPr>
                    </a:p>
                  </a:txBody>
                  <a:tcPr marL="91425" marR="91425" marT="91425" marB="91425">
                    <a:lnL w="9525" cap="flat" cmpd="sng">
                      <a:solidFill>
                        <a:srgbClr val="980000"/>
                      </a:solidFill>
                      <a:prstDash val="solid"/>
                      <a:round/>
                      <a:headEnd type="none" w="sm" len="sm"/>
                      <a:tailEnd type="none" w="sm" len="sm"/>
                    </a:lnL>
                    <a:lnR w="9525" cap="flat" cmpd="sng">
                      <a:solidFill>
                        <a:srgbClr val="980000"/>
                      </a:solidFill>
                      <a:prstDash val="solid"/>
                      <a:round/>
                      <a:headEnd type="none" w="sm" len="sm"/>
                      <a:tailEnd type="none" w="sm" len="sm"/>
                    </a:lnR>
                    <a:lnT w="9525" cap="flat" cmpd="sng">
                      <a:solidFill>
                        <a:srgbClr val="980000"/>
                      </a:solidFill>
                      <a:prstDash val="solid"/>
                      <a:round/>
                      <a:headEnd type="none" w="sm" len="sm"/>
                      <a:tailEnd type="none" w="sm" len="sm"/>
                    </a:lnT>
                    <a:lnB w="9525" cap="flat" cmpd="sng">
                      <a:solidFill>
                        <a:srgbClr val="980000"/>
                      </a:solidFill>
                      <a:prstDash val="solid"/>
                      <a:round/>
                      <a:headEnd type="none" w="sm" len="sm"/>
                      <a:tailEnd type="none" w="sm" len="sm"/>
                    </a:lnB>
                    <a:solidFill>
                      <a:srgbClr val="EFD67E"/>
                    </a:solidFill>
                  </a:tcPr>
                </a:tc>
                <a:tc>
                  <a:txBody>
                    <a:bodyPr/>
                    <a:lstStyle/>
                    <a:p>
                      <a:pPr marL="0" lvl="0" indent="0" algn="l" rtl="0">
                        <a:spcBef>
                          <a:spcPts val="0"/>
                        </a:spcBef>
                        <a:spcAft>
                          <a:spcPts val="0"/>
                        </a:spcAft>
                        <a:buClr>
                          <a:schemeClr val="dk1"/>
                        </a:buClr>
                        <a:buSzPts val="1100"/>
                        <a:buFont typeface="Arial"/>
                        <a:buNone/>
                      </a:pPr>
                      <a:r>
                        <a:rPr lang="es" sz="850" dirty="0">
                          <a:solidFill>
                            <a:srgbClr val="434343"/>
                          </a:solidFill>
                          <a:latin typeface="Courier New"/>
                          <a:ea typeface="Courier New"/>
                          <a:cs typeface="Courier New"/>
                          <a:sym typeface="Courier New"/>
                        </a:rPr>
                        <a:t>0.86</a:t>
                      </a:r>
                      <a:endParaRPr sz="1200" dirty="0">
                        <a:solidFill>
                          <a:srgbClr val="434343"/>
                        </a:solidFill>
                      </a:endParaRPr>
                    </a:p>
                  </a:txBody>
                  <a:tcPr marL="91425" marR="91425" marT="91425" marB="91425">
                    <a:lnL w="9525" cap="flat" cmpd="sng">
                      <a:solidFill>
                        <a:srgbClr val="980000"/>
                      </a:solidFill>
                      <a:prstDash val="solid"/>
                      <a:round/>
                      <a:headEnd type="none" w="sm" len="sm"/>
                      <a:tailEnd type="none" w="sm" len="sm"/>
                    </a:lnL>
                    <a:lnR w="9525" cap="flat" cmpd="sng">
                      <a:solidFill>
                        <a:srgbClr val="980000"/>
                      </a:solidFill>
                      <a:prstDash val="solid"/>
                      <a:round/>
                      <a:headEnd type="none" w="sm" len="sm"/>
                      <a:tailEnd type="none" w="sm" len="sm"/>
                    </a:lnR>
                    <a:lnT w="9525" cap="flat" cmpd="sng">
                      <a:solidFill>
                        <a:srgbClr val="980000"/>
                      </a:solidFill>
                      <a:prstDash val="solid"/>
                      <a:round/>
                      <a:headEnd type="none" w="sm" len="sm"/>
                      <a:tailEnd type="none" w="sm" len="sm"/>
                    </a:lnT>
                    <a:lnB w="9525" cap="flat" cmpd="sng">
                      <a:solidFill>
                        <a:srgbClr val="980000"/>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s" sz="850" dirty="0">
                          <a:solidFill>
                            <a:srgbClr val="434343"/>
                          </a:solidFill>
                          <a:latin typeface="Courier New"/>
                          <a:ea typeface="Courier New"/>
                          <a:cs typeface="Courier New"/>
                          <a:sym typeface="Courier New"/>
                        </a:rPr>
                        <a:t>0.83</a:t>
                      </a:r>
                      <a:endParaRPr sz="1200" dirty="0">
                        <a:solidFill>
                          <a:srgbClr val="434343"/>
                        </a:solidFill>
                      </a:endParaRPr>
                    </a:p>
                  </a:txBody>
                  <a:tcPr marL="91425" marR="91425" marT="91425" marB="91425">
                    <a:lnL w="9525" cap="flat" cmpd="sng">
                      <a:solidFill>
                        <a:srgbClr val="980000"/>
                      </a:solidFill>
                      <a:prstDash val="solid"/>
                      <a:round/>
                      <a:headEnd type="none" w="sm" len="sm"/>
                      <a:tailEnd type="none" w="sm" len="sm"/>
                    </a:lnL>
                    <a:lnR w="9525" cap="flat" cmpd="sng">
                      <a:solidFill>
                        <a:srgbClr val="980000"/>
                      </a:solidFill>
                      <a:prstDash val="solid"/>
                      <a:round/>
                      <a:headEnd type="none" w="sm" len="sm"/>
                      <a:tailEnd type="none" w="sm" len="sm"/>
                    </a:lnR>
                    <a:lnT w="9525" cap="flat" cmpd="sng">
                      <a:solidFill>
                        <a:srgbClr val="980000"/>
                      </a:solidFill>
                      <a:prstDash val="solid"/>
                      <a:round/>
                      <a:headEnd type="none" w="sm" len="sm"/>
                      <a:tailEnd type="none" w="sm" len="sm"/>
                    </a:lnT>
                    <a:lnB w="9525" cap="flat" cmpd="sng">
                      <a:solidFill>
                        <a:srgbClr val="980000"/>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s" sz="850">
                          <a:solidFill>
                            <a:srgbClr val="434343"/>
                          </a:solidFill>
                          <a:latin typeface="Courier New"/>
                          <a:ea typeface="Courier New"/>
                          <a:cs typeface="Courier New"/>
                          <a:sym typeface="Courier New"/>
                        </a:rPr>
                        <a:t>0.85</a:t>
                      </a:r>
                      <a:endParaRPr sz="1200">
                        <a:solidFill>
                          <a:srgbClr val="434343"/>
                        </a:solidFill>
                      </a:endParaRPr>
                    </a:p>
                    <a:p>
                      <a:pPr marL="0" lvl="0" indent="0" algn="l" rtl="0">
                        <a:spcBef>
                          <a:spcPts val="0"/>
                        </a:spcBef>
                        <a:spcAft>
                          <a:spcPts val="0"/>
                        </a:spcAft>
                        <a:buNone/>
                      </a:pPr>
                      <a:endParaRPr sz="1200">
                        <a:solidFill>
                          <a:srgbClr val="434343"/>
                        </a:solidFill>
                      </a:endParaRPr>
                    </a:p>
                  </a:txBody>
                  <a:tcPr marL="91425" marR="91425" marT="91425" marB="91425">
                    <a:lnL w="9525" cap="flat" cmpd="sng">
                      <a:solidFill>
                        <a:srgbClr val="980000"/>
                      </a:solidFill>
                      <a:prstDash val="solid"/>
                      <a:round/>
                      <a:headEnd type="none" w="sm" len="sm"/>
                      <a:tailEnd type="none" w="sm" len="sm"/>
                    </a:lnL>
                    <a:lnR w="9525" cap="flat" cmpd="sng">
                      <a:solidFill>
                        <a:srgbClr val="980000"/>
                      </a:solidFill>
                      <a:prstDash val="solid"/>
                      <a:round/>
                      <a:headEnd type="none" w="sm" len="sm"/>
                      <a:tailEnd type="none" w="sm" len="sm"/>
                    </a:lnR>
                    <a:lnT w="9525" cap="flat" cmpd="sng">
                      <a:solidFill>
                        <a:srgbClr val="980000"/>
                      </a:solidFill>
                      <a:prstDash val="solid"/>
                      <a:round/>
                      <a:headEnd type="none" w="sm" len="sm"/>
                      <a:tailEnd type="none" w="sm" len="sm"/>
                    </a:lnT>
                    <a:lnB w="9525" cap="flat" cmpd="sng">
                      <a:solidFill>
                        <a:srgbClr val="980000"/>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s" sz="850">
                          <a:solidFill>
                            <a:srgbClr val="434343"/>
                          </a:solidFill>
                          <a:latin typeface="Courier New"/>
                          <a:ea typeface="Courier New"/>
                          <a:cs typeface="Courier New"/>
                          <a:sym typeface="Courier New"/>
                        </a:rPr>
                        <a:t>8748</a:t>
                      </a:r>
                      <a:endParaRPr sz="1200">
                        <a:solidFill>
                          <a:srgbClr val="434343"/>
                        </a:solidFill>
                      </a:endParaRPr>
                    </a:p>
                  </a:txBody>
                  <a:tcPr marL="91425" marR="91425" marT="91425" marB="91425">
                    <a:lnL w="9525" cap="flat" cmpd="sng">
                      <a:solidFill>
                        <a:srgbClr val="980000"/>
                      </a:solidFill>
                      <a:prstDash val="solid"/>
                      <a:round/>
                      <a:headEnd type="none" w="sm" len="sm"/>
                      <a:tailEnd type="none" w="sm" len="sm"/>
                    </a:lnL>
                    <a:lnR w="9525" cap="flat" cmpd="sng">
                      <a:solidFill>
                        <a:srgbClr val="980000"/>
                      </a:solidFill>
                      <a:prstDash val="solid"/>
                      <a:round/>
                      <a:headEnd type="none" w="sm" len="sm"/>
                      <a:tailEnd type="none" w="sm" len="sm"/>
                    </a:lnR>
                    <a:lnT w="9525" cap="flat" cmpd="sng">
                      <a:solidFill>
                        <a:srgbClr val="980000"/>
                      </a:solidFill>
                      <a:prstDash val="solid"/>
                      <a:round/>
                      <a:headEnd type="none" w="sm" len="sm"/>
                      <a:tailEnd type="none" w="sm" len="sm"/>
                    </a:lnT>
                    <a:lnB w="9525" cap="flat" cmpd="sng">
                      <a:solidFill>
                        <a:srgbClr val="980000"/>
                      </a:solidFill>
                      <a:prstDash val="solid"/>
                      <a:round/>
                      <a:headEnd type="none" w="sm" len="sm"/>
                      <a:tailEnd type="none" w="sm" len="sm"/>
                    </a:lnB>
                  </a:tcPr>
                </a:tc>
                <a:extLst>
                  <a:ext uri="{0D108BD9-81ED-4DB2-BD59-A6C34878D82A}">
                    <a16:rowId xmlns:a16="http://schemas.microsoft.com/office/drawing/2014/main" val="10002"/>
                  </a:ext>
                </a:extLst>
              </a:tr>
              <a:tr h="512325">
                <a:tc>
                  <a:txBody>
                    <a:bodyPr/>
                    <a:lstStyle/>
                    <a:p>
                      <a:pPr marL="0" lvl="0" indent="0" algn="l" rtl="0">
                        <a:spcBef>
                          <a:spcPts val="0"/>
                        </a:spcBef>
                        <a:spcAft>
                          <a:spcPts val="0"/>
                        </a:spcAft>
                        <a:buClr>
                          <a:schemeClr val="dk1"/>
                        </a:buClr>
                        <a:buSzPts val="1100"/>
                        <a:buFont typeface="Arial"/>
                        <a:buNone/>
                      </a:pPr>
                      <a:r>
                        <a:rPr lang="es" sz="850">
                          <a:solidFill>
                            <a:srgbClr val="434343"/>
                          </a:solidFill>
                          <a:latin typeface="Courier New"/>
                          <a:ea typeface="Courier New"/>
                          <a:cs typeface="Courier New"/>
                          <a:sym typeface="Courier New"/>
                        </a:rPr>
                        <a:t>accuracy</a:t>
                      </a:r>
                      <a:endParaRPr sz="1200">
                        <a:solidFill>
                          <a:srgbClr val="434343"/>
                        </a:solidFill>
                      </a:endParaRPr>
                    </a:p>
                  </a:txBody>
                  <a:tcPr marL="91425" marR="91425" marT="91425" marB="91425">
                    <a:lnL w="9525" cap="flat" cmpd="sng">
                      <a:solidFill>
                        <a:srgbClr val="980000"/>
                      </a:solidFill>
                      <a:prstDash val="solid"/>
                      <a:round/>
                      <a:headEnd type="none" w="sm" len="sm"/>
                      <a:tailEnd type="none" w="sm" len="sm"/>
                    </a:lnL>
                    <a:lnR w="9525" cap="flat" cmpd="sng">
                      <a:solidFill>
                        <a:srgbClr val="980000"/>
                      </a:solidFill>
                      <a:prstDash val="solid"/>
                      <a:round/>
                      <a:headEnd type="none" w="sm" len="sm"/>
                      <a:tailEnd type="none" w="sm" len="sm"/>
                    </a:lnR>
                    <a:lnT w="9525" cap="flat" cmpd="sng">
                      <a:solidFill>
                        <a:srgbClr val="980000"/>
                      </a:solidFill>
                      <a:prstDash val="solid"/>
                      <a:round/>
                      <a:headEnd type="none" w="sm" len="sm"/>
                      <a:tailEnd type="none" w="sm" len="sm"/>
                    </a:lnT>
                    <a:lnB w="9525" cap="flat" cmpd="sng">
                      <a:solidFill>
                        <a:srgbClr val="980000"/>
                      </a:solidFill>
                      <a:prstDash val="solid"/>
                      <a:round/>
                      <a:headEnd type="none" w="sm" len="sm"/>
                      <a:tailEnd type="none" w="sm" len="sm"/>
                    </a:lnB>
                    <a:solidFill>
                      <a:srgbClr val="EFD67E"/>
                    </a:solidFill>
                  </a:tcPr>
                </a:tc>
                <a:tc>
                  <a:txBody>
                    <a:bodyPr/>
                    <a:lstStyle/>
                    <a:p>
                      <a:pPr marL="0" lvl="0" indent="0" algn="l" rtl="0">
                        <a:spcBef>
                          <a:spcPts val="0"/>
                        </a:spcBef>
                        <a:spcAft>
                          <a:spcPts val="0"/>
                        </a:spcAft>
                        <a:buNone/>
                      </a:pPr>
                      <a:endParaRPr sz="1200">
                        <a:solidFill>
                          <a:srgbClr val="434343"/>
                        </a:solidFill>
                      </a:endParaRPr>
                    </a:p>
                  </a:txBody>
                  <a:tcPr marL="91425" marR="91425" marT="91425" marB="91425">
                    <a:lnL w="9525" cap="flat" cmpd="sng">
                      <a:solidFill>
                        <a:srgbClr val="980000"/>
                      </a:solidFill>
                      <a:prstDash val="solid"/>
                      <a:round/>
                      <a:headEnd type="none" w="sm" len="sm"/>
                      <a:tailEnd type="none" w="sm" len="sm"/>
                    </a:lnL>
                    <a:lnR w="9525" cap="flat" cmpd="sng">
                      <a:solidFill>
                        <a:srgbClr val="980000"/>
                      </a:solidFill>
                      <a:prstDash val="solid"/>
                      <a:round/>
                      <a:headEnd type="none" w="sm" len="sm"/>
                      <a:tailEnd type="none" w="sm" len="sm"/>
                    </a:lnR>
                    <a:lnT w="9525" cap="flat" cmpd="sng">
                      <a:solidFill>
                        <a:srgbClr val="980000"/>
                      </a:solidFill>
                      <a:prstDash val="solid"/>
                      <a:round/>
                      <a:headEnd type="none" w="sm" len="sm"/>
                      <a:tailEnd type="none" w="sm" len="sm"/>
                    </a:lnT>
                    <a:lnB w="9525" cap="flat" cmpd="sng">
                      <a:solidFill>
                        <a:srgbClr val="980000"/>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rgbClr val="434343"/>
                        </a:solidFill>
                      </a:endParaRPr>
                    </a:p>
                  </a:txBody>
                  <a:tcPr marL="91425" marR="91425" marT="91425" marB="91425">
                    <a:lnL w="9525" cap="flat" cmpd="sng">
                      <a:solidFill>
                        <a:srgbClr val="980000"/>
                      </a:solidFill>
                      <a:prstDash val="solid"/>
                      <a:round/>
                      <a:headEnd type="none" w="sm" len="sm"/>
                      <a:tailEnd type="none" w="sm" len="sm"/>
                    </a:lnL>
                    <a:lnR w="9525" cap="flat" cmpd="sng">
                      <a:solidFill>
                        <a:srgbClr val="980000"/>
                      </a:solidFill>
                      <a:prstDash val="solid"/>
                      <a:round/>
                      <a:headEnd type="none" w="sm" len="sm"/>
                      <a:tailEnd type="none" w="sm" len="sm"/>
                    </a:lnR>
                    <a:lnT w="9525" cap="flat" cmpd="sng">
                      <a:solidFill>
                        <a:srgbClr val="980000"/>
                      </a:solidFill>
                      <a:prstDash val="solid"/>
                      <a:round/>
                      <a:headEnd type="none" w="sm" len="sm"/>
                      <a:tailEnd type="none" w="sm" len="sm"/>
                    </a:lnT>
                    <a:lnB w="9525" cap="flat" cmpd="sng">
                      <a:solidFill>
                        <a:srgbClr val="980000"/>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s" sz="850">
                          <a:solidFill>
                            <a:srgbClr val="434343"/>
                          </a:solidFill>
                          <a:latin typeface="Courier New"/>
                          <a:ea typeface="Courier New"/>
                          <a:cs typeface="Courier New"/>
                          <a:sym typeface="Courier New"/>
                        </a:rPr>
                        <a:t>0.89</a:t>
                      </a:r>
                      <a:endParaRPr sz="1200">
                        <a:solidFill>
                          <a:srgbClr val="434343"/>
                        </a:solidFill>
                      </a:endParaRPr>
                    </a:p>
                    <a:p>
                      <a:pPr marL="0" lvl="0" indent="0" algn="l" rtl="0">
                        <a:spcBef>
                          <a:spcPts val="0"/>
                        </a:spcBef>
                        <a:spcAft>
                          <a:spcPts val="0"/>
                        </a:spcAft>
                        <a:buNone/>
                      </a:pPr>
                      <a:endParaRPr sz="1200">
                        <a:solidFill>
                          <a:srgbClr val="434343"/>
                        </a:solidFill>
                      </a:endParaRPr>
                    </a:p>
                  </a:txBody>
                  <a:tcPr marL="91425" marR="91425" marT="91425" marB="91425">
                    <a:lnL w="9525" cap="flat" cmpd="sng">
                      <a:solidFill>
                        <a:srgbClr val="980000"/>
                      </a:solidFill>
                      <a:prstDash val="solid"/>
                      <a:round/>
                      <a:headEnd type="none" w="sm" len="sm"/>
                      <a:tailEnd type="none" w="sm" len="sm"/>
                    </a:lnL>
                    <a:lnR w="9525" cap="flat" cmpd="sng">
                      <a:solidFill>
                        <a:srgbClr val="980000"/>
                      </a:solidFill>
                      <a:prstDash val="solid"/>
                      <a:round/>
                      <a:headEnd type="none" w="sm" len="sm"/>
                      <a:tailEnd type="none" w="sm" len="sm"/>
                    </a:lnR>
                    <a:lnT w="9525" cap="flat" cmpd="sng">
                      <a:solidFill>
                        <a:srgbClr val="980000"/>
                      </a:solidFill>
                      <a:prstDash val="solid"/>
                      <a:round/>
                      <a:headEnd type="none" w="sm" len="sm"/>
                      <a:tailEnd type="none" w="sm" len="sm"/>
                    </a:lnT>
                    <a:lnB w="9525" cap="flat" cmpd="sng">
                      <a:solidFill>
                        <a:srgbClr val="980000"/>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s" sz="850">
                          <a:solidFill>
                            <a:srgbClr val="434343"/>
                          </a:solidFill>
                          <a:latin typeface="Courier New"/>
                          <a:ea typeface="Courier New"/>
                          <a:cs typeface="Courier New"/>
                          <a:sym typeface="Courier New"/>
                        </a:rPr>
                        <a:t>23878</a:t>
                      </a:r>
                      <a:endParaRPr sz="1200">
                        <a:solidFill>
                          <a:srgbClr val="434343"/>
                        </a:solidFill>
                      </a:endParaRPr>
                    </a:p>
                    <a:p>
                      <a:pPr marL="0" lvl="0" indent="0" algn="l" rtl="0">
                        <a:spcBef>
                          <a:spcPts val="0"/>
                        </a:spcBef>
                        <a:spcAft>
                          <a:spcPts val="0"/>
                        </a:spcAft>
                        <a:buNone/>
                      </a:pPr>
                      <a:endParaRPr sz="1200">
                        <a:solidFill>
                          <a:srgbClr val="434343"/>
                        </a:solidFill>
                      </a:endParaRPr>
                    </a:p>
                  </a:txBody>
                  <a:tcPr marL="91425" marR="91425" marT="91425" marB="91425">
                    <a:lnL w="9525" cap="flat" cmpd="sng">
                      <a:solidFill>
                        <a:srgbClr val="980000"/>
                      </a:solidFill>
                      <a:prstDash val="solid"/>
                      <a:round/>
                      <a:headEnd type="none" w="sm" len="sm"/>
                      <a:tailEnd type="none" w="sm" len="sm"/>
                    </a:lnL>
                    <a:lnR w="9525" cap="flat" cmpd="sng">
                      <a:solidFill>
                        <a:srgbClr val="980000"/>
                      </a:solidFill>
                      <a:prstDash val="solid"/>
                      <a:round/>
                      <a:headEnd type="none" w="sm" len="sm"/>
                      <a:tailEnd type="none" w="sm" len="sm"/>
                    </a:lnR>
                    <a:lnT w="9525" cap="flat" cmpd="sng">
                      <a:solidFill>
                        <a:srgbClr val="980000"/>
                      </a:solidFill>
                      <a:prstDash val="solid"/>
                      <a:round/>
                      <a:headEnd type="none" w="sm" len="sm"/>
                      <a:tailEnd type="none" w="sm" len="sm"/>
                    </a:lnT>
                    <a:lnB w="9525" cap="flat" cmpd="sng">
                      <a:solidFill>
                        <a:srgbClr val="980000"/>
                      </a:solidFill>
                      <a:prstDash val="solid"/>
                      <a:round/>
                      <a:headEnd type="none" w="sm" len="sm"/>
                      <a:tailEnd type="none" w="sm" len="sm"/>
                    </a:lnB>
                  </a:tcPr>
                </a:tc>
                <a:extLst>
                  <a:ext uri="{0D108BD9-81ED-4DB2-BD59-A6C34878D82A}">
                    <a16:rowId xmlns:a16="http://schemas.microsoft.com/office/drawing/2014/main" val="10003"/>
                  </a:ext>
                </a:extLst>
              </a:tr>
              <a:tr h="463225">
                <a:tc>
                  <a:txBody>
                    <a:bodyPr/>
                    <a:lstStyle/>
                    <a:p>
                      <a:pPr marL="0" lvl="0" indent="0" algn="l" rtl="0">
                        <a:spcBef>
                          <a:spcPts val="0"/>
                        </a:spcBef>
                        <a:spcAft>
                          <a:spcPts val="0"/>
                        </a:spcAft>
                        <a:buClr>
                          <a:schemeClr val="dk1"/>
                        </a:buClr>
                        <a:buSzPts val="1100"/>
                        <a:buFont typeface="Arial"/>
                        <a:buNone/>
                      </a:pPr>
                      <a:r>
                        <a:rPr lang="es" sz="850">
                          <a:solidFill>
                            <a:srgbClr val="434343"/>
                          </a:solidFill>
                          <a:latin typeface="Courier New"/>
                          <a:ea typeface="Courier New"/>
                          <a:cs typeface="Courier New"/>
                          <a:sym typeface="Courier New"/>
                        </a:rPr>
                        <a:t>macro avg</a:t>
                      </a:r>
                      <a:endParaRPr sz="1200">
                        <a:solidFill>
                          <a:srgbClr val="434343"/>
                        </a:solidFill>
                      </a:endParaRPr>
                    </a:p>
                  </a:txBody>
                  <a:tcPr marL="91425" marR="91425" marT="91425" marB="91425">
                    <a:lnL w="9525" cap="flat" cmpd="sng">
                      <a:solidFill>
                        <a:srgbClr val="980000"/>
                      </a:solidFill>
                      <a:prstDash val="solid"/>
                      <a:round/>
                      <a:headEnd type="none" w="sm" len="sm"/>
                      <a:tailEnd type="none" w="sm" len="sm"/>
                    </a:lnL>
                    <a:lnR w="9525" cap="flat" cmpd="sng">
                      <a:solidFill>
                        <a:srgbClr val="980000"/>
                      </a:solidFill>
                      <a:prstDash val="solid"/>
                      <a:round/>
                      <a:headEnd type="none" w="sm" len="sm"/>
                      <a:tailEnd type="none" w="sm" len="sm"/>
                    </a:lnR>
                    <a:lnT w="9525" cap="flat" cmpd="sng">
                      <a:solidFill>
                        <a:srgbClr val="980000"/>
                      </a:solidFill>
                      <a:prstDash val="solid"/>
                      <a:round/>
                      <a:headEnd type="none" w="sm" len="sm"/>
                      <a:tailEnd type="none" w="sm" len="sm"/>
                    </a:lnT>
                    <a:lnB w="9525" cap="flat" cmpd="sng">
                      <a:solidFill>
                        <a:srgbClr val="980000"/>
                      </a:solidFill>
                      <a:prstDash val="solid"/>
                      <a:round/>
                      <a:headEnd type="none" w="sm" len="sm"/>
                      <a:tailEnd type="none" w="sm" len="sm"/>
                    </a:lnB>
                    <a:solidFill>
                      <a:srgbClr val="EFD67E"/>
                    </a:solidFill>
                  </a:tcPr>
                </a:tc>
                <a:tc>
                  <a:txBody>
                    <a:bodyPr/>
                    <a:lstStyle/>
                    <a:p>
                      <a:pPr marL="0" lvl="0" indent="0" algn="l" rtl="0">
                        <a:spcBef>
                          <a:spcPts val="0"/>
                        </a:spcBef>
                        <a:spcAft>
                          <a:spcPts val="0"/>
                        </a:spcAft>
                        <a:buNone/>
                      </a:pPr>
                      <a:r>
                        <a:rPr lang="es" sz="850" dirty="0">
                          <a:solidFill>
                            <a:srgbClr val="434343"/>
                          </a:solidFill>
                          <a:latin typeface="Courier New"/>
                          <a:ea typeface="Courier New"/>
                          <a:cs typeface="Courier New"/>
                          <a:sym typeface="Courier New"/>
                        </a:rPr>
                        <a:t>0.88</a:t>
                      </a:r>
                      <a:endParaRPr sz="1200" dirty="0">
                        <a:solidFill>
                          <a:srgbClr val="434343"/>
                        </a:solidFill>
                      </a:endParaRPr>
                    </a:p>
                  </a:txBody>
                  <a:tcPr marL="91425" marR="91425" marT="91425" marB="91425">
                    <a:lnL w="9525" cap="flat" cmpd="sng">
                      <a:solidFill>
                        <a:srgbClr val="980000"/>
                      </a:solidFill>
                      <a:prstDash val="solid"/>
                      <a:round/>
                      <a:headEnd type="none" w="sm" len="sm"/>
                      <a:tailEnd type="none" w="sm" len="sm"/>
                    </a:lnL>
                    <a:lnR w="9525" cap="flat" cmpd="sng">
                      <a:solidFill>
                        <a:srgbClr val="980000"/>
                      </a:solidFill>
                      <a:prstDash val="solid"/>
                      <a:round/>
                      <a:headEnd type="none" w="sm" len="sm"/>
                      <a:tailEnd type="none" w="sm" len="sm"/>
                    </a:lnR>
                    <a:lnT w="9525" cap="flat" cmpd="sng">
                      <a:solidFill>
                        <a:srgbClr val="980000"/>
                      </a:solidFill>
                      <a:prstDash val="solid"/>
                      <a:round/>
                      <a:headEnd type="none" w="sm" len="sm"/>
                      <a:tailEnd type="none" w="sm" len="sm"/>
                    </a:lnT>
                    <a:lnB w="9525" cap="flat" cmpd="sng">
                      <a:solidFill>
                        <a:srgbClr val="980000"/>
                      </a:solidFill>
                      <a:prstDash val="solid"/>
                      <a:round/>
                      <a:headEnd type="none" w="sm" len="sm"/>
                      <a:tailEnd type="none" w="sm" len="sm"/>
                    </a:lnB>
                  </a:tcPr>
                </a:tc>
                <a:tc>
                  <a:txBody>
                    <a:bodyPr/>
                    <a:lstStyle/>
                    <a:p>
                      <a:pPr marL="0" lvl="0" indent="0" algn="l" rtl="0">
                        <a:spcBef>
                          <a:spcPts val="0"/>
                        </a:spcBef>
                        <a:spcAft>
                          <a:spcPts val="0"/>
                        </a:spcAft>
                        <a:buNone/>
                      </a:pPr>
                      <a:r>
                        <a:rPr lang="es" sz="850">
                          <a:solidFill>
                            <a:srgbClr val="434343"/>
                          </a:solidFill>
                          <a:latin typeface="Courier New"/>
                          <a:ea typeface="Courier New"/>
                          <a:cs typeface="Courier New"/>
                          <a:sym typeface="Courier New"/>
                        </a:rPr>
                        <a:t>0.88</a:t>
                      </a:r>
                      <a:endParaRPr sz="1200">
                        <a:solidFill>
                          <a:srgbClr val="434343"/>
                        </a:solidFill>
                      </a:endParaRPr>
                    </a:p>
                  </a:txBody>
                  <a:tcPr marL="91425" marR="91425" marT="91425" marB="91425">
                    <a:lnL w="9525" cap="flat" cmpd="sng">
                      <a:solidFill>
                        <a:srgbClr val="980000"/>
                      </a:solidFill>
                      <a:prstDash val="solid"/>
                      <a:round/>
                      <a:headEnd type="none" w="sm" len="sm"/>
                      <a:tailEnd type="none" w="sm" len="sm"/>
                    </a:lnL>
                    <a:lnR w="9525" cap="flat" cmpd="sng">
                      <a:solidFill>
                        <a:srgbClr val="980000"/>
                      </a:solidFill>
                      <a:prstDash val="solid"/>
                      <a:round/>
                      <a:headEnd type="none" w="sm" len="sm"/>
                      <a:tailEnd type="none" w="sm" len="sm"/>
                    </a:lnR>
                    <a:lnT w="9525" cap="flat" cmpd="sng">
                      <a:solidFill>
                        <a:srgbClr val="980000"/>
                      </a:solidFill>
                      <a:prstDash val="solid"/>
                      <a:round/>
                      <a:headEnd type="none" w="sm" len="sm"/>
                      <a:tailEnd type="none" w="sm" len="sm"/>
                    </a:lnT>
                    <a:lnB w="9525" cap="flat" cmpd="sng">
                      <a:solidFill>
                        <a:srgbClr val="980000"/>
                      </a:solidFill>
                      <a:prstDash val="solid"/>
                      <a:round/>
                      <a:headEnd type="none" w="sm" len="sm"/>
                      <a:tailEnd type="none" w="sm" len="sm"/>
                    </a:lnB>
                  </a:tcPr>
                </a:tc>
                <a:tc>
                  <a:txBody>
                    <a:bodyPr/>
                    <a:lstStyle/>
                    <a:p>
                      <a:pPr marL="0" lvl="0" indent="0" algn="l" rtl="0">
                        <a:spcBef>
                          <a:spcPts val="0"/>
                        </a:spcBef>
                        <a:spcAft>
                          <a:spcPts val="0"/>
                        </a:spcAft>
                        <a:buNone/>
                      </a:pPr>
                      <a:r>
                        <a:rPr lang="es" sz="850" dirty="0">
                          <a:solidFill>
                            <a:srgbClr val="434343"/>
                          </a:solidFill>
                          <a:latin typeface="Courier New"/>
                          <a:ea typeface="Courier New"/>
                          <a:cs typeface="Courier New"/>
                          <a:sym typeface="Courier New"/>
                        </a:rPr>
                        <a:t>0.88</a:t>
                      </a:r>
                      <a:endParaRPr sz="1200" dirty="0">
                        <a:solidFill>
                          <a:srgbClr val="434343"/>
                        </a:solidFill>
                      </a:endParaRPr>
                    </a:p>
                  </a:txBody>
                  <a:tcPr marL="91425" marR="91425" marT="91425" marB="91425">
                    <a:lnL w="9525" cap="flat" cmpd="sng">
                      <a:solidFill>
                        <a:srgbClr val="980000"/>
                      </a:solidFill>
                      <a:prstDash val="solid"/>
                      <a:round/>
                      <a:headEnd type="none" w="sm" len="sm"/>
                      <a:tailEnd type="none" w="sm" len="sm"/>
                    </a:lnL>
                    <a:lnR w="9525" cap="flat" cmpd="sng">
                      <a:solidFill>
                        <a:srgbClr val="980000"/>
                      </a:solidFill>
                      <a:prstDash val="solid"/>
                      <a:round/>
                      <a:headEnd type="none" w="sm" len="sm"/>
                      <a:tailEnd type="none" w="sm" len="sm"/>
                    </a:lnR>
                    <a:lnT w="9525" cap="flat" cmpd="sng">
                      <a:solidFill>
                        <a:srgbClr val="980000"/>
                      </a:solidFill>
                      <a:prstDash val="solid"/>
                      <a:round/>
                      <a:headEnd type="none" w="sm" len="sm"/>
                      <a:tailEnd type="none" w="sm" len="sm"/>
                    </a:lnT>
                    <a:lnB w="9525" cap="flat" cmpd="sng">
                      <a:solidFill>
                        <a:srgbClr val="980000"/>
                      </a:solidFill>
                      <a:prstDash val="solid"/>
                      <a:round/>
                      <a:headEnd type="none" w="sm" len="sm"/>
                      <a:tailEnd type="none" w="sm" len="sm"/>
                    </a:lnB>
                  </a:tcPr>
                </a:tc>
                <a:tc>
                  <a:txBody>
                    <a:bodyPr/>
                    <a:lstStyle/>
                    <a:p>
                      <a:pPr marL="0" lvl="0" indent="0" algn="l" rtl="0">
                        <a:spcBef>
                          <a:spcPts val="0"/>
                        </a:spcBef>
                        <a:spcAft>
                          <a:spcPts val="0"/>
                        </a:spcAft>
                        <a:buNone/>
                      </a:pPr>
                      <a:r>
                        <a:rPr lang="es" sz="850">
                          <a:solidFill>
                            <a:srgbClr val="434343"/>
                          </a:solidFill>
                          <a:latin typeface="Courier New"/>
                          <a:ea typeface="Courier New"/>
                          <a:cs typeface="Courier New"/>
                          <a:sym typeface="Courier New"/>
                        </a:rPr>
                        <a:t>23878</a:t>
                      </a:r>
                      <a:endParaRPr sz="1200">
                        <a:solidFill>
                          <a:srgbClr val="434343"/>
                        </a:solidFill>
                      </a:endParaRPr>
                    </a:p>
                  </a:txBody>
                  <a:tcPr marL="91425" marR="91425" marT="91425" marB="91425">
                    <a:lnL w="9525" cap="flat" cmpd="sng">
                      <a:solidFill>
                        <a:srgbClr val="980000"/>
                      </a:solidFill>
                      <a:prstDash val="solid"/>
                      <a:round/>
                      <a:headEnd type="none" w="sm" len="sm"/>
                      <a:tailEnd type="none" w="sm" len="sm"/>
                    </a:lnL>
                    <a:lnR w="9525" cap="flat" cmpd="sng">
                      <a:solidFill>
                        <a:srgbClr val="980000"/>
                      </a:solidFill>
                      <a:prstDash val="solid"/>
                      <a:round/>
                      <a:headEnd type="none" w="sm" len="sm"/>
                      <a:tailEnd type="none" w="sm" len="sm"/>
                    </a:lnR>
                    <a:lnT w="9525" cap="flat" cmpd="sng">
                      <a:solidFill>
                        <a:srgbClr val="980000"/>
                      </a:solidFill>
                      <a:prstDash val="solid"/>
                      <a:round/>
                      <a:headEnd type="none" w="sm" len="sm"/>
                      <a:tailEnd type="none" w="sm" len="sm"/>
                    </a:lnT>
                    <a:lnB w="9525" cap="flat" cmpd="sng">
                      <a:solidFill>
                        <a:srgbClr val="980000"/>
                      </a:solidFill>
                      <a:prstDash val="solid"/>
                      <a:round/>
                      <a:headEnd type="none" w="sm" len="sm"/>
                      <a:tailEnd type="none" w="sm" len="sm"/>
                    </a:lnB>
                  </a:tcPr>
                </a:tc>
                <a:extLst>
                  <a:ext uri="{0D108BD9-81ED-4DB2-BD59-A6C34878D82A}">
                    <a16:rowId xmlns:a16="http://schemas.microsoft.com/office/drawing/2014/main" val="10004"/>
                  </a:ext>
                </a:extLst>
              </a:tr>
              <a:tr h="463225">
                <a:tc>
                  <a:txBody>
                    <a:bodyPr/>
                    <a:lstStyle/>
                    <a:p>
                      <a:pPr marL="0" lvl="0" indent="0" algn="l" rtl="0">
                        <a:spcBef>
                          <a:spcPts val="0"/>
                        </a:spcBef>
                        <a:spcAft>
                          <a:spcPts val="0"/>
                        </a:spcAft>
                        <a:buNone/>
                      </a:pPr>
                      <a:r>
                        <a:rPr lang="es" sz="850">
                          <a:solidFill>
                            <a:srgbClr val="434343"/>
                          </a:solidFill>
                          <a:latin typeface="Courier New"/>
                          <a:ea typeface="Courier New"/>
                          <a:cs typeface="Courier New"/>
                          <a:sym typeface="Courier New"/>
                        </a:rPr>
                        <a:t>weighted avg</a:t>
                      </a:r>
                      <a:endParaRPr sz="1200">
                        <a:solidFill>
                          <a:srgbClr val="434343"/>
                        </a:solidFill>
                      </a:endParaRPr>
                    </a:p>
                  </a:txBody>
                  <a:tcPr marL="91425" marR="91425" marT="91425" marB="91425">
                    <a:lnL w="9525" cap="flat" cmpd="sng">
                      <a:solidFill>
                        <a:srgbClr val="980000"/>
                      </a:solidFill>
                      <a:prstDash val="solid"/>
                      <a:round/>
                      <a:headEnd type="none" w="sm" len="sm"/>
                      <a:tailEnd type="none" w="sm" len="sm"/>
                    </a:lnL>
                    <a:lnR w="9525" cap="flat" cmpd="sng">
                      <a:solidFill>
                        <a:srgbClr val="980000"/>
                      </a:solidFill>
                      <a:prstDash val="solid"/>
                      <a:round/>
                      <a:headEnd type="none" w="sm" len="sm"/>
                      <a:tailEnd type="none" w="sm" len="sm"/>
                    </a:lnR>
                    <a:lnT w="9525" cap="flat" cmpd="sng">
                      <a:solidFill>
                        <a:srgbClr val="980000"/>
                      </a:solidFill>
                      <a:prstDash val="solid"/>
                      <a:round/>
                      <a:headEnd type="none" w="sm" len="sm"/>
                      <a:tailEnd type="none" w="sm" len="sm"/>
                    </a:lnT>
                    <a:lnB w="9525" cap="flat" cmpd="sng">
                      <a:solidFill>
                        <a:srgbClr val="980000"/>
                      </a:solidFill>
                      <a:prstDash val="solid"/>
                      <a:round/>
                      <a:headEnd type="none" w="sm" len="sm"/>
                      <a:tailEnd type="none" w="sm" len="sm"/>
                    </a:lnB>
                    <a:solidFill>
                      <a:srgbClr val="EFD67E"/>
                    </a:solidFill>
                  </a:tcPr>
                </a:tc>
                <a:tc>
                  <a:txBody>
                    <a:bodyPr/>
                    <a:lstStyle/>
                    <a:p>
                      <a:pPr marL="0" lvl="0" indent="0" algn="l" rtl="0">
                        <a:spcBef>
                          <a:spcPts val="0"/>
                        </a:spcBef>
                        <a:spcAft>
                          <a:spcPts val="0"/>
                        </a:spcAft>
                        <a:buNone/>
                      </a:pPr>
                      <a:r>
                        <a:rPr lang="es" sz="850">
                          <a:solidFill>
                            <a:srgbClr val="434343"/>
                          </a:solidFill>
                          <a:latin typeface="Courier New"/>
                          <a:ea typeface="Courier New"/>
                          <a:cs typeface="Courier New"/>
                          <a:sym typeface="Courier New"/>
                        </a:rPr>
                        <a:t>0.89</a:t>
                      </a:r>
                      <a:endParaRPr sz="1200">
                        <a:solidFill>
                          <a:srgbClr val="434343"/>
                        </a:solidFill>
                      </a:endParaRPr>
                    </a:p>
                  </a:txBody>
                  <a:tcPr marL="91425" marR="91425" marT="91425" marB="91425">
                    <a:lnL w="9525" cap="flat" cmpd="sng">
                      <a:solidFill>
                        <a:srgbClr val="980000"/>
                      </a:solidFill>
                      <a:prstDash val="solid"/>
                      <a:round/>
                      <a:headEnd type="none" w="sm" len="sm"/>
                      <a:tailEnd type="none" w="sm" len="sm"/>
                    </a:lnL>
                    <a:lnR w="9525" cap="flat" cmpd="sng">
                      <a:solidFill>
                        <a:srgbClr val="980000"/>
                      </a:solidFill>
                      <a:prstDash val="solid"/>
                      <a:round/>
                      <a:headEnd type="none" w="sm" len="sm"/>
                      <a:tailEnd type="none" w="sm" len="sm"/>
                    </a:lnR>
                    <a:lnT w="9525" cap="flat" cmpd="sng">
                      <a:solidFill>
                        <a:srgbClr val="980000"/>
                      </a:solidFill>
                      <a:prstDash val="solid"/>
                      <a:round/>
                      <a:headEnd type="none" w="sm" len="sm"/>
                      <a:tailEnd type="none" w="sm" len="sm"/>
                    </a:lnT>
                    <a:lnB w="9525" cap="flat" cmpd="sng">
                      <a:solidFill>
                        <a:srgbClr val="980000"/>
                      </a:solidFill>
                      <a:prstDash val="solid"/>
                      <a:round/>
                      <a:headEnd type="none" w="sm" len="sm"/>
                      <a:tailEnd type="none" w="sm" len="sm"/>
                    </a:lnB>
                  </a:tcPr>
                </a:tc>
                <a:tc>
                  <a:txBody>
                    <a:bodyPr/>
                    <a:lstStyle/>
                    <a:p>
                      <a:pPr marL="0" lvl="0" indent="0" algn="l" rtl="0">
                        <a:spcBef>
                          <a:spcPts val="0"/>
                        </a:spcBef>
                        <a:spcAft>
                          <a:spcPts val="0"/>
                        </a:spcAft>
                        <a:buNone/>
                      </a:pPr>
                      <a:r>
                        <a:rPr lang="es" sz="850">
                          <a:solidFill>
                            <a:srgbClr val="434343"/>
                          </a:solidFill>
                          <a:latin typeface="Courier New"/>
                          <a:ea typeface="Courier New"/>
                          <a:cs typeface="Courier New"/>
                          <a:sym typeface="Courier New"/>
                        </a:rPr>
                        <a:t>0.89</a:t>
                      </a:r>
                      <a:endParaRPr sz="1200">
                        <a:solidFill>
                          <a:srgbClr val="434343"/>
                        </a:solidFill>
                      </a:endParaRPr>
                    </a:p>
                  </a:txBody>
                  <a:tcPr marL="91425" marR="91425" marT="91425" marB="91425">
                    <a:lnL w="9525" cap="flat" cmpd="sng">
                      <a:solidFill>
                        <a:srgbClr val="980000"/>
                      </a:solidFill>
                      <a:prstDash val="solid"/>
                      <a:round/>
                      <a:headEnd type="none" w="sm" len="sm"/>
                      <a:tailEnd type="none" w="sm" len="sm"/>
                    </a:lnL>
                    <a:lnR w="9525" cap="flat" cmpd="sng">
                      <a:solidFill>
                        <a:srgbClr val="980000"/>
                      </a:solidFill>
                      <a:prstDash val="solid"/>
                      <a:round/>
                      <a:headEnd type="none" w="sm" len="sm"/>
                      <a:tailEnd type="none" w="sm" len="sm"/>
                    </a:lnR>
                    <a:lnT w="9525" cap="flat" cmpd="sng">
                      <a:solidFill>
                        <a:srgbClr val="980000"/>
                      </a:solidFill>
                      <a:prstDash val="solid"/>
                      <a:round/>
                      <a:headEnd type="none" w="sm" len="sm"/>
                      <a:tailEnd type="none" w="sm" len="sm"/>
                    </a:lnT>
                    <a:lnB w="9525" cap="flat" cmpd="sng">
                      <a:solidFill>
                        <a:srgbClr val="980000"/>
                      </a:solidFill>
                      <a:prstDash val="solid"/>
                      <a:round/>
                      <a:headEnd type="none" w="sm" len="sm"/>
                      <a:tailEnd type="none" w="sm" len="sm"/>
                    </a:lnB>
                  </a:tcPr>
                </a:tc>
                <a:tc>
                  <a:txBody>
                    <a:bodyPr/>
                    <a:lstStyle/>
                    <a:p>
                      <a:pPr marL="0" lvl="0" indent="0" algn="l" rtl="0">
                        <a:spcBef>
                          <a:spcPts val="0"/>
                        </a:spcBef>
                        <a:spcAft>
                          <a:spcPts val="0"/>
                        </a:spcAft>
                        <a:buNone/>
                      </a:pPr>
                      <a:r>
                        <a:rPr lang="es" sz="850">
                          <a:solidFill>
                            <a:srgbClr val="434343"/>
                          </a:solidFill>
                          <a:latin typeface="Courier New"/>
                          <a:ea typeface="Courier New"/>
                          <a:cs typeface="Courier New"/>
                          <a:sym typeface="Courier New"/>
                        </a:rPr>
                        <a:t>0.89</a:t>
                      </a:r>
                      <a:endParaRPr sz="1200">
                        <a:solidFill>
                          <a:srgbClr val="434343"/>
                        </a:solidFill>
                      </a:endParaRPr>
                    </a:p>
                  </a:txBody>
                  <a:tcPr marL="91425" marR="91425" marT="91425" marB="91425">
                    <a:lnL w="9525" cap="flat" cmpd="sng">
                      <a:solidFill>
                        <a:srgbClr val="980000"/>
                      </a:solidFill>
                      <a:prstDash val="solid"/>
                      <a:round/>
                      <a:headEnd type="none" w="sm" len="sm"/>
                      <a:tailEnd type="none" w="sm" len="sm"/>
                    </a:lnL>
                    <a:lnR w="9525" cap="flat" cmpd="sng">
                      <a:solidFill>
                        <a:srgbClr val="980000"/>
                      </a:solidFill>
                      <a:prstDash val="solid"/>
                      <a:round/>
                      <a:headEnd type="none" w="sm" len="sm"/>
                      <a:tailEnd type="none" w="sm" len="sm"/>
                    </a:lnR>
                    <a:lnT w="9525" cap="flat" cmpd="sng">
                      <a:solidFill>
                        <a:srgbClr val="980000"/>
                      </a:solidFill>
                      <a:prstDash val="solid"/>
                      <a:round/>
                      <a:headEnd type="none" w="sm" len="sm"/>
                      <a:tailEnd type="none" w="sm" len="sm"/>
                    </a:lnT>
                    <a:lnB w="9525" cap="flat" cmpd="sng">
                      <a:solidFill>
                        <a:srgbClr val="980000"/>
                      </a:solidFill>
                      <a:prstDash val="solid"/>
                      <a:round/>
                      <a:headEnd type="none" w="sm" len="sm"/>
                      <a:tailEnd type="none" w="sm" len="sm"/>
                    </a:lnB>
                  </a:tcPr>
                </a:tc>
                <a:tc>
                  <a:txBody>
                    <a:bodyPr/>
                    <a:lstStyle/>
                    <a:p>
                      <a:pPr marL="0" lvl="0" indent="0" algn="l" rtl="0">
                        <a:spcBef>
                          <a:spcPts val="0"/>
                        </a:spcBef>
                        <a:spcAft>
                          <a:spcPts val="0"/>
                        </a:spcAft>
                        <a:buNone/>
                      </a:pPr>
                      <a:r>
                        <a:rPr lang="es" sz="850" dirty="0">
                          <a:solidFill>
                            <a:srgbClr val="434343"/>
                          </a:solidFill>
                          <a:latin typeface="Courier New"/>
                          <a:ea typeface="Courier New"/>
                          <a:cs typeface="Courier New"/>
                          <a:sym typeface="Courier New"/>
                        </a:rPr>
                        <a:t>23878</a:t>
                      </a:r>
                      <a:endParaRPr sz="1200" dirty="0">
                        <a:solidFill>
                          <a:srgbClr val="434343"/>
                        </a:solidFill>
                      </a:endParaRPr>
                    </a:p>
                  </a:txBody>
                  <a:tcPr marL="91425" marR="91425" marT="91425" marB="91425">
                    <a:lnL w="9525" cap="flat" cmpd="sng">
                      <a:solidFill>
                        <a:srgbClr val="980000"/>
                      </a:solidFill>
                      <a:prstDash val="solid"/>
                      <a:round/>
                      <a:headEnd type="none" w="sm" len="sm"/>
                      <a:tailEnd type="none" w="sm" len="sm"/>
                    </a:lnL>
                    <a:lnR w="9525" cap="flat" cmpd="sng">
                      <a:solidFill>
                        <a:srgbClr val="980000"/>
                      </a:solidFill>
                      <a:prstDash val="solid"/>
                      <a:round/>
                      <a:headEnd type="none" w="sm" len="sm"/>
                      <a:tailEnd type="none" w="sm" len="sm"/>
                    </a:lnR>
                    <a:lnT w="9525" cap="flat" cmpd="sng">
                      <a:solidFill>
                        <a:srgbClr val="980000"/>
                      </a:solidFill>
                      <a:prstDash val="solid"/>
                      <a:round/>
                      <a:headEnd type="none" w="sm" len="sm"/>
                      <a:tailEnd type="none" w="sm" len="sm"/>
                    </a:lnT>
                    <a:lnB w="9525" cap="flat" cmpd="sng">
                      <a:solidFill>
                        <a:srgbClr val="980000"/>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pic>
        <p:nvPicPr>
          <p:cNvPr id="3" name="Picture 2">
            <a:extLst>
              <a:ext uri="{FF2B5EF4-FFF2-40B4-BE49-F238E27FC236}">
                <a16:creationId xmlns:a16="http://schemas.microsoft.com/office/drawing/2014/main" id="{83456920-FD2A-4849-86B8-820AB1FB33E6}"/>
              </a:ext>
            </a:extLst>
          </p:cNvPr>
          <p:cNvPicPr>
            <a:picLocks noChangeAspect="1"/>
          </p:cNvPicPr>
          <p:nvPr/>
        </p:nvPicPr>
        <p:blipFill>
          <a:blip r:embed="rId3"/>
          <a:stretch>
            <a:fillRect/>
          </a:stretch>
        </p:blipFill>
        <p:spPr>
          <a:xfrm>
            <a:off x="828628" y="824639"/>
            <a:ext cx="5173794" cy="1384300"/>
          </a:xfrm>
          <a:prstGeom prst="rect">
            <a:avLst/>
          </a:prstGeom>
          <a:ln>
            <a:noFill/>
          </a:ln>
          <a:effectLst>
            <a:outerShdw blurRad="292100" dist="139700" dir="2700000" algn="tl" rotWithShape="0">
              <a:srgbClr val="333333">
                <a:alpha val="65000"/>
              </a:srgbClr>
            </a:outerShdw>
          </a:effectLst>
        </p:spPr>
      </p:pic>
      <p:sp>
        <p:nvSpPr>
          <p:cNvPr id="11" name="Google Shape;432;p44">
            <a:extLst>
              <a:ext uri="{FF2B5EF4-FFF2-40B4-BE49-F238E27FC236}">
                <a16:creationId xmlns:a16="http://schemas.microsoft.com/office/drawing/2014/main" id="{3E72567E-A1AA-BF47-B4ED-42CD5CB8BCF8}"/>
              </a:ext>
            </a:extLst>
          </p:cNvPr>
          <p:cNvSpPr/>
          <p:nvPr/>
        </p:nvSpPr>
        <p:spPr>
          <a:xfrm>
            <a:off x="1714712" y="4007795"/>
            <a:ext cx="2479500" cy="480000"/>
          </a:xfrm>
          <a:prstGeom prst="rect">
            <a:avLst/>
          </a:prstGeom>
          <a:solidFill>
            <a:srgbClr val="C165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 sz="2000" dirty="0">
                <a:solidFill>
                  <a:srgbClr val="434343"/>
                </a:solidFill>
                <a:latin typeface="Dancing Script"/>
                <a:ea typeface="Dancing Script"/>
                <a:cs typeface="Dancing Script"/>
                <a:sym typeface="Dancing Script"/>
              </a:rPr>
              <a:t>Accuracy : 89.02%</a:t>
            </a:r>
            <a:endParaRPr sz="2000" dirty="0">
              <a:solidFill>
                <a:srgbClr val="434343"/>
              </a:solidFill>
              <a:latin typeface="Dancing Script"/>
              <a:ea typeface="Dancing Script"/>
              <a:cs typeface="Dancing Script"/>
              <a:sym typeface="Dancing Script"/>
            </a:endParaRPr>
          </a:p>
        </p:txBody>
      </p:sp>
      <p:sp>
        <p:nvSpPr>
          <p:cNvPr id="12" name="Google Shape;435;p44">
            <a:extLst>
              <a:ext uri="{FF2B5EF4-FFF2-40B4-BE49-F238E27FC236}">
                <a16:creationId xmlns:a16="http://schemas.microsoft.com/office/drawing/2014/main" id="{8F873A60-2393-8049-8A8D-1AB61851F8B1}"/>
              </a:ext>
            </a:extLst>
          </p:cNvPr>
          <p:cNvSpPr/>
          <p:nvPr/>
        </p:nvSpPr>
        <p:spPr>
          <a:xfrm>
            <a:off x="1210762" y="3166245"/>
            <a:ext cx="3584100" cy="480000"/>
          </a:xfrm>
          <a:prstGeom prst="rect">
            <a:avLst/>
          </a:prstGeom>
          <a:solidFill>
            <a:srgbClr val="C165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 sz="2000" dirty="0">
                <a:solidFill>
                  <a:srgbClr val="434343"/>
                </a:solidFill>
                <a:latin typeface="Dancing Script"/>
                <a:ea typeface="Dancing Script"/>
                <a:cs typeface="Dancing Script"/>
                <a:sym typeface="Dancing Script"/>
              </a:rPr>
              <a:t>Accuracy : 88.11% (before tuning)</a:t>
            </a:r>
            <a:endParaRPr sz="2000" dirty="0">
              <a:solidFill>
                <a:srgbClr val="434343"/>
              </a:solidFill>
              <a:latin typeface="Dancing Script"/>
              <a:ea typeface="Dancing Script"/>
              <a:cs typeface="Dancing Script"/>
              <a:sym typeface="Dancing Script"/>
            </a:endParaRPr>
          </a:p>
        </p:txBody>
      </p:sp>
      <p:cxnSp>
        <p:nvCxnSpPr>
          <p:cNvPr id="13" name="Google Shape;436;p44">
            <a:extLst>
              <a:ext uri="{FF2B5EF4-FFF2-40B4-BE49-F238E27FC236}">
                <a16:creationId xmlns:a16="http://schemas.microsoft.com/office/drawing/2014/main" id="{D68BD105-ED56-7D4B-8DEA-985AAE39A4A2}"/>
              </a:ext>
            </a:extLst>
          </p:cNvPr>
          <p:cNvCxnSpPr/>
          <p:nvPr/>
        </p:nvCxnSpPr>
        <p:spPr>
          <a:xfrm>
            <a:off x="2998750" y="3646245"/>
            <a:ext cx="8100" cy="318000"/>
          </a:xfrm>
          <a:prstGeom prst="straightConnector1">
            <a:avLst/>
          </a:prstGeom>
          <a:noFill/>
          <a:ln w="28575" cap="flat" cmpd="sng">
            <a:solidFill>
              <a:schemeClr val="dk2"/>
            </a:solidFill>
            <a:prstDash val="solid"/>
            <a:round/>
            <a:headEnd type="none" w="med" len="med"/>
            <a:tailEnd type="stealth" w="med" len="med"/>
          </a:ln>
        </p:spPr>
      </p:cxn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63"/>
        <p:cNvGrpSpPr/>
        <p:nvPr/>
      </p:nvGrpSpPr>
      <p:grpSpPr>
        <a:xfrm>
          <a:off x="0" y="0"/>
          <a:ext cx="0" cy="0"/>
          <a:chOff x="0" y="0"/>
          <a:chExt cx="0" cy="0"/>
        </a:xfrm>
      </p:grpSpPr>
      <p:sp>
        <p:nvSpPr>
          <p:cNvPr id="464" name="Google Shape;464;p47"/>
          <p:cNvSpPr/>
          <p:nvPr/>
        </p:nvSpPr>
        <p:spPr>
          <a:xfrm>
            <a:off x="1419550" y="3434825"/>
            <a:ext cx="3603000" cy="1708800"/>
          </a:xfrm>
          <a:prstGeom prst="rect">
            <a:avLst/>
          </a:prstGeom>
          <a:solidFill>
            <a:srgbClr val="C165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47"/>
          <p:cNvSpPr txBox="1">
            <a:spLocks noGrp="1"/>
          </p:cNvSpPr>
          <p:nvPr>
            <p:ph type="ctrTitle"/>
          </p:nvPr>
        </p:nvSpPr>
        <p:spPr>
          <a:xfrm>
            <a:off x="-85875" y="3000479"/>
            <a:ext cx="4763700" cy="5514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s"/>
              <a:t>Model Evaluation and Comparison</a:t>
            </a:r>
            <a:endParaRPr/>
          </a:p>
        </p:txBody>
      </p:sp>
      <p:sp>
        <p:nvSpPr>
          <p:cNvPr id="466" name="Google Shape;466;p47"/>
          <p:cNvSpPr txBox="1">
            <a:spLocks noGrp="1"/>
          </p:cNvSpPr>
          <p:nvPr>
            <p:ph type="title" idx="2"/>
          </p:nvPr>
        </p:nvSpPr>
        <p:spPr>
          <a:xfrm>
            <a:off x="1753675" y="718575"/>
            <a:ext cx="2051100" cy="1280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solidFill>
                  <a:srgbClr val="596657"/>
                </a:solidFill>
              </a:rPr>
              <a:t>05</a:t>
            </a:r>
            <a:endParaRPr>
              <a:solidFill>
                <a:srgbClr val="596657"/>
              </a:solidFill>
            </a:endParaRPr>
          </a:p>
        </p:txBody>
      </p:sp>
      <p:pic>
        <p:nvPicPr>
          <p:cNvPr id="467" name="Google Shape;467;p47"/>
          <p:cNvPicPr preferRelativeResize="0"/>
          <p:nvPr/>
        </p:nvPicPr>
        <p:blipFill>
          <a:blip r:embed="rId3">
            <a:alphaModFix/>
          </a:blip>
          <a:stretch>
            <a:fillRect/>
          </a:stretch>
        </p:blipFill>
        <p:spPr>
          <a:xfrm>
            <a:off x="2929525" y="2007700"/>
            <a:ext cx="7641325" cy="25369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71"/>
        <p:cNvGrpSpPr/>
        <p:nvPr/>
      </p:nvGrpSpPr>
      <p:grpSpPr>
        <a:xfrm>
          <a:off x="0" y="0"/>
          <a:ext cx="0" cy="0"/>
          <a:chOff x="0" y="0"/>
          <a:chExt cx="0" cy="0"/>
        </a:xfrm>
      </p:grpSpPr>
      <p:sp>
        <p:nvSpPr>
          <p:cNvPr id="472" name="Google Shape;472;p48"/>
          <p:cNvSpPr txBox="1">
            <a:spLocks noGrp="1"/>
          </p:cNvSpPr>
          <p:nvPr>
            <p:ph type="ctrTitle"/>
          </p:nvPr>
        </p:nvSpPr>
        <p:spPr>
          <a:xfrm rot="-5400000">
            <a:off x="-1123975" y="2404575"/>
            <a:ext cx="3699300" cy="327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a:t>Accuracy for different models</a:t>
            </a:r>
            <a:endParaRPr/>
          </a:p>
        </p:txBody>
      </p:sp>
      <p:pic>
        <p:nvPicPr>
          <p:cNvPr id="2" name="Picture 1">
            <a:extLst>
              <a:ext uri="{FF2B5EF4-FFF2-40B4-BE49-F238E27FC236}">
                <a16:creationId xmlns:a16="http://schemas.microsoft.com/office/drawing/2014/main" id="{A78B077E-8BF1-324F-AEE4-C07768A9EF31}"/>
              </a:ext>
            </a:extLst>
          </p:cNvPr>
          <p:cNvPicPr>
            <a:picLocks noChangeAspect="1"/>
          </p:cNvPicPr>
          <p:nvPr/>
        </p:nvPicPr>
        <p:blipFill>
          <a:blip r:embed="rId3"/>
          <a:stretch>
            <a:fillRect/>
          </a:stretch>
        </p:blipFill>
        <p:spPr>
          <a:xfrm>
            <a:off x="889325" y="25400"/>
            <a:ext cx="7518400" cy="5118100"/>
          </a:xfrm>
          <a:prstGeom prst="rect">
            <a:avLst/>
          </a:prstGeom>
        </p:spPr>
      </p:pic>
      <mc:AlternateContent xmlns:mc="http://schemas.openxmlformats.org/markup-compatibility/2006">
        <mc:Choice xmlns:p14="http://schemas.microsoft.com/office/powerpoint/2010/main" Requires="p14">
          <p:contentPart p14:bwMode="auto" r:id="rId4">
            <p14:nvContentPartPr>
              <p14:cNvPr id="4" name="Ink 3">
                <a:extLst>
                  <a:ext uri="{FF2B5EF4-FFF2-40B4-BE49-F238E27FC236}">
                    <a16:creationId xmlns:a16="http://schemas.microsoft.com/office/drawing/2014/main" id="{1037B331-E426-5E4A-8488-06F12E639C14}"/>
                  </a:ext>
                </a:extLst>
              </p14:cNvPr>
              <p14:cNvContentPartPr/>
              <p14:nvPr/>
            </p14:nvContentPartPr>
            <p14:xfrm>
              <a:off x="5400409" y="3600082"/>
              <a:ext cx="816480" cy="1102320"/>
            </p14:xfrm>
          </p:contentPart>
        </mc:Choice>
        <mc:Fallback>
          <p:pic>
            <p:nvPicPr>
              <p:cNvPr id="4" name="Ink 3">
                <a:extLst>
                  <a:ext uri="{FF2B5EF4-FFF2-40B4-BE49-F238E27FC236}">
                    <a16:creationId xmlns:a16="http://schemas.microsoft.com/office/drawing/2014/main" id="{1037B331-E426-5E4A-8488-06F12E639C14}"/>
                  </a:ext>
                </a:extLst>
              </p:cNvPr>
              <p:cNvPicPr/>
              <p:nvPr/>
            </p:nvPicPr>
            <p:blipFill>
              <a:blip r:embed="rId5"/>
              <a:stretch>
                <a:fillRect/>
              </a:stretch>
            </p:blipFill>
            <p:spPr>
              <a:xfrm>
                <a:off x="5391409" y="3591442"/>
                <a:ext cx="834120" cy="111996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5" name="Ink 4">
                <a:extLst>
                  <a:ext uri="{FF2B5EF4-FFF2-40B4-BE49-F238E27FC236}">
                    <a16:creationId xmlns:a16="http://schemas.microsoft.com/office/drawing/2014/main" id="{9555A69F-EA7E-8A45-8CAA-FFB7035E3C61}"/>
                  </a:ext>
                </a:extLst>
              </p14:cNvPr>
              <p14:cNvContentPartPr/>
              <p14:nvPr/>
            </p14:nvContentPartPr>
            <p14:xfrm>
              <a:off x="7455289" y="3597562"/>
              <a:ext cx="839160" cy="710640"/>
            </p14:xfrm>
          </p:contentPart>
        </mc:Choice>
        <mc:Fallback>
          <p:pic>
            <p:nvPicPr>
              <p:cNvPr id="5" name="Ink 4">
                <a:extLst>
                  <a:ext uri="{FF2B5EF4-FFF2-40B4-BE49-F238E27FC236}">
                    <a16:creationId xmlns:a16="http://schemas.microsoft.com/office/drawing/2014/main" id="{9555A69F-EA7E-8A45-8CAA-FFB7035E3C61}"/>
                  </a:ext>
                </a:extLst>
              </p:cNvPr>
              <p:cNvPicPr/>
              <p:nvPr/>
            </p:nvPicPr>
            <p:blipFill>
              <a:blip r:embed="rId7"/>
              <a:stretch>
                <a:fillRect/>
              </a:stretch>
            </p:blipFill>
            <p:spPr>
              <a:xfrm>
                <a:off x="7446649" y="3588922"/>
                <a:ext cx="856800" cy="728280"/>
              </a:xfrm>
              <a:prstGeom prst="rect">
                <a:avLst/>
              </a:prstGeom>
            </p:spPr>
          </p:pic>
        </mc:Fallback>
      </mc:AlternateContent>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grpSp>
        <p:nvGrpSpPr>
          <p:cNvPr id="480" name="Google Shape;480;p49"/>
          <p:cNvGrpSpPr/>
          <p:nvPr/>
        </p:nvGrpSpPr>
        <p:grpSpPr>
          <a:xfrm>
            <a:off x="12122240" y="-2385279"/>
            <a:ext cx="331366" cy="330494"/>
            <a:chOff x="-4570325" y="2405775"/>
            <a:chExt cx="294600" cy="293825"/>
          </a:xfrm>
        </p:grpSpPr>
        <p:sp>
          <p:nvSpPr>
            <p:cNvPr id="481" name="Google Shape;481;p49"/>
            <p:cNvSpPr/>
            <p:nvPr/>
          </p:nvSpPr>
          <p:spPr>
            <a:xfrm>
              <a:off x="-4570325" y="2405775"/>
              <a:ext cx="294600" cy="293825"/>
            </a:xfrm>
            <a:custGeom>
              <a:avLst/>
              <a:gdLst/>
              <a:ahLst/>
              <a:cxnLst/>
              <a:rect l="l" t="t" r="r" b="b"/>
              <a:pathLst>
                <a:path w="11784" h="11753" extrusionOk="0">
                  <a:moveTo>
                    <a:pt x="5734" y="694"/>
                  </a:moveTo>
                  <a:cubicBezTo>
                    <a:pt x="7624" y="694"/>
                    <a:pt x="9168" y="2238"/>
                    <a:pt x="9168" y="4128"/>
                  </a:cubicBezTo>
                  <a:cubicBezTo>
                    <a:pt x="9168" y="6050"/>
                    <a:pt x="7624" y="7594"/>
                    <a:pt x="5734" y="7594"/>
                  </a:cubicBezTo>
                  <a:cubicBezTo>
                    <a:pt x="3844" y="7594"/>
                    <a:pt x="2332" y="6018"/>
                    <a:pt x="2332" y="4128"/>
                  </a:cubicBezTo>
                  <a:cubicBezTo>
                    <a:pt x="2332" y="2238"/>
                    <a:pt x="3844" y="694"/>
                    <a:pt x="5734" y="694"/>
                  </a:cubicBezTo>
                  <a:close/>
                  <a:moveTo>
                    <a:pt x="977" y="7531"/>
                  </a:moveTo>
                  <a:cubicBezTo>
                    <a:pt x="1166" y="7531"/>
                    <a:pt x="1323" y="7688"/>
                    <a:pt x="1323" y="7909"/>
                  </a:cubicBezTo>
                  <a:cubicBezTo>
                    <a:pt x="1292" y="8129"/>
                    <a:pt x="1134" y="8255"/>
                    <a:pt x="977" y="8255"/>
                  </a:cubicBezTo>
                  <a:cubicBezTo>
                    <a:pt x="788" y="8255"/>
                    <a:pt x="630" y="8098"/>
                    <a:pt x="630" y="7909"/>
                  </a:cubicBezTo>
                  <a:cubicBezTo>
                    <a:pt x="630" y="7688"/>
                    <a:pt x="788" y="7531"/>
                    <a:pt x="977" y="7531"/>
                  </a:cubicBezTo>
                  <a:close/>
                  <a:moveTo>
                    <a:pt x="10586" y="7531"/>
                  </a:moveTo>
                  <a:cubicBezTo>
                    <a:pt x="10775" y="7531"/>
                    <a:pt x="10932" y="7688"/>
                    <a:pt x="10932" y="7909"/>
                  </a:cubicBezTo>
                  <a:cubicBezTo>
                    <a:pt x="10932" y="8129"/>
                    <a:pt x="10775" y="8255"/>
                    <a:pt x="10586" y="8255"/>
                  </a:cubicBezTo>
                  <a:cubicBezTo>
                    <a:pt x="10397" y="8255"/>
                    <a:pt x="10239" y="8098"/>
                    <a:pt x="10239" y="7909"/>
                  </a:cubicBezTo>
                  <a:cubicBezTo>
                    <a:pt x="10239" y="7688"/>
                    <a:pt x="10397" y="7531"/>
                    <a:pt x="10586" y="7531"/>
                  </a:cubicBezTo>
                  <a:close/>
                  <a:moveTo>
                    <a:pt x="3025" y="9641"/>
                  </a:moveTo>
                  <a:cubicBezTo>
                    <a:pt x="3214" y="9641"/>
                    <a:pt x="3371" y="9799"/>
                    <a:pt x="3371" y="9988"/>
                  </a:cubicBezTo>
                  <a:cubicBezTo>
                    <a:pt x="3340" y="10177"/>
                    <a:pt x="3214" y="10335"/>
                    <a:pt x="3025" y="10335"/>
                  </a:cubicBezTo>
                  <a:cubicBezTo>
                    <a:pt x="2836" y="10335"/>
                    <a:pt x="2678" y="10177"/>
                    <a:pt x="2678" y="9988"/>
                  </a:cubicBezTo>
                  <a:cubicBezTo>
                    <a:pt x="2678" y="9799"/>
                    <a:pt x="2836" y="9641"/>
                    <a:pt x="3025" y="9641"/>
                  </a:cubicBezTo>
                  <a:close/>
                  <a:moveTo>
                    <a:pt x="8475" y="9641"/>
                  </a:moveTo>
                  <a:cubicBezTo>
                    <a:pt x="8696" y="9641"/>
                    <a:pt x="8822" y="9799"/>
                    <a:pt x="8822" y="9988"/>
                  </a:cubicBezTo>
                  <a:cubicBezTo>
                    <a:pt x="8822" y="10177"/>
                    <a:pt x="8664" y="10335"/>
                    <a:pt x="8475" y="10335"/>
                  </a:cubicBezTo>
                  <a:cubicBezTo>
                    <a:pt x="8255" y="10335"/>
                    <a:pt x="8128" y="10177"/>
                    <a:pt x="8128" y="9988"/>
                  </a:cubicBezTo>
                  <a:cubicBezTo>
                    <a:pt x="8128" y="9799"/>
                    <a:pt x="8255" y="9641"/>
                    <a:pt x="8475" y="9641"/>
                  </a:cubicBezTo>
                  <a:close/>
                  <a:moveTo>
                    <a:pt x="5734" y="10303"/>
                  </a:moveTo>
                  <a:cubicBezTo>
                    <a:pt x="5955" y="10303"/>
                    <a:pt x="6112" y="10461"/>
                    <a:pt x="6112" y="10650"/>
                  </a:cubicBezTo>
                  <a:cubicBezTo>
                    <a:pt x="6112" y="10839"/>
                    <a:pt x="5955" y="10996"/>
                    <a:pt x="5734" y="10996"/>
                  </a:cubicBezTo>
                  <a:cubicBezTo>
                    <a:pt x="5545" y="10996"/>
                    <a:pt x="5388" y="10839"/>
                    <a:pt x="5388" y="10650"/>
                  </a:cubicBezTo>
                  <a:cubicBezTo>
                    <a:pt x="5388" y="10461"/>
                    <a:pt x="5545" y="10303"/>
                    <a:pt x="5734" y="10303"/>
                  </a:cubicBezTo>
                  <a:close/>
                  <a:moveTo>
                    <a:pt x="5797" y="1"/>
                  </a:moveTo>
                  <a:cubicBezTo>
                    <a:pt x="3497" y="1"/>
                    <a:pt x="1701" y="1860"/>
                    <a:pt x="1701" y="4097"/>
                  </a:cubicBezTo>
                  <a:cubicBezTo>
                    <a:pt x="1701" y="5010"/>
                    <a:pt x="2017" y="5924"/>
                    <a:pt x="2552" y="6617"/>
                  </a:cubicBezTo>
                  <a:lnTo>
                    <a:pt x="1701" y="7153"/>
                  </a:lnTo>
                  <a:cubicBezTo>
                    <a:pt x="1481" y="6995"/>
                    <a:pt x="1260" y="6901"/>
                    <a:pt x="1040" y="6901"/>
                  </a:cubicBezTo>
                  <a:cubicBezTo>
                    <a:pt x="473" y="6901"/>
                    <a:pt x="0" y="7373"/>
                    <a:pt x="0" y="7940"/>
                  </a:cubicBezTo>
                  <a:cubicBezTo>
                    <a:pt x="0" y="8476"/>
                    <a:pt x="473" y="8948"/>
                    <a:pt x="1040" y="8948"/>
                  </a:cubicBezTo>
                  <a:cubicBezTo>
                    <a:pt x="1575" y="8948"/>
                    <a:pt x="2048" y="8476"/>
                    <a:pt x="2048" y="7940"/>
                  </a:cubicBezTo>
                  <a:lnTo>
                    <a:pt x="2048" y="7751"/>
                  </a:lnTo>
                  <a:lnTo>
                    <a:pt x="3088" y="7153"/>
                  </a:lnTo>
                  <a:cubicBezTo>
                    <a:pt x="3340" y="7373"/>
                    <a:pt x="3623" y="7625"/>
                    <a:pt x="3970" y="7783"/>
                  </a:cubicBezTo>
                  <a:lnTo>
                    <a:pt x="3308" y="8948"/>
                  </a:lnTo>
                  <a:lnTo>
                    <a:pt x="3119" y="8948"/>
                  </a:lnTo>
                  <a:cubicBezTo>
                    <a:pt x="2552" y="8948"/>
                    <a:pt x="2080" y="9421"/>
                    <a:pt x="2080" y="9988"/>
                  </a:cubicBezTo>
                  <a:cubicBezTo>
                    <a:pt x="2080" y="10524"/>
                    <a:pt x="2552" y="10996"/>
                    <a:pt x="3119" y="10996"/>
                  </a:cubicBezTo>
                  <a:cubicBezTo>
                    <a:pt x="3655" y="10996"/>
                    <a:pt x="4127" y="10524"/>
                    <a:pt x="4127" y="9988"/>
                  </a:cubicBezTo>
                  <a:cubicBezTo>
                    <a:pt x="4127" y="9736"/>
                    <a:pt x="4064" y="9515"/>
                    <a:pt x="3907" y="9326"/>
                  </a:cubicBezTo>
                  <a:lnTo>
                    <a:pt x="4600" y="8098"/>
                  </a:lnTo>
                  <a:cubicBezTo>
                    <a:pt x="4883" y="8161"/>
                    <a:pt x="5199" y="8255"/>
                    <a:pt x="5514" y="8287"/>
                  </a:cubicBezTo>
                  <a:lnTo>
                    <a:pt x="5514" y="9736"/>
                  </a:lnTo>
                  <a:cubicBezTo>
                    <a:pt x="5136" y="9894"/>
                    <a:pt x="4852" y="10272"/>
                    <a:pt x="4852" y="10713"/>
                  </a:cubicBezTo>
                  <a:cubicBezTo>
                    <a:pt x="4852" y="11280"/>
                    <a:pt x="5325" y="11752"/>
                    <a:pt x="5860" y="11752"/>
                  </a:cubicBezTo>
                  <a:cubicBezTo>
                    <a:pt x="6427" y="11752"/>
                    <a:pt x="6900" y="11280"/>
                    <a:pt x="6900" y="10713"/>
                  </a:cubicBezTo>
                  <a:cubicBezTo>
                    <a:pt x="6900" y="10303"/>
                    <a:pt x="6616" y="9894"/>
                    <a:pt x="6238" y="9736"/>
                  </a:cubicBezTo>
                  <a:lnTo>
                    <a:pt x="6238" y="8287"/>
                  </a:lnTo>
                  <a:cubicBezTo>
                    <a:pt x="6553" y="8255"/>
                    <a:pt x="6868" y="8224"/>
                    <a:pt x="7120" y="8098"/>
                  </a:cubicBezTo>
                  <a:lnTo>
                    <a:pt x="7845" y="9326"/>
                  </a:lnTo>
                  <a:cubicBezTo>
                    <a:pt x="7687" y="9515"/>
                    <a:pt x="7593" y="9736"/>
                    <a:pt x="7593" y="9988"/>
                  </a:cubicBezTo>
                  <a:cubicBezTo>
                    <a:pt x="7593" y="10524"/>
                    <a:pt x="8065" y="10996"/>
                    <a:pt x="8633" y="10996"/>
                  </a:cubicBezTo>
                  <a:cubicBezTo>
                    <a:pt x="9168" y="10996"/>
                    <a:pt x="9641" y="10524"/>
                    <a:pt x="9641" y="9988"/>
                  </a:cubicBezTo>
                  <a:cubicBezTo>
                    <a:pt x="9641" y="9421"/>
                    <a:pt x="9168" y="8948"/>
                    <a:pt x="8633" y="8948"/>
                  </a:cubicBezTo>
                  <a:lnTo>
                    <a:pt x="8444" y="8948"/>
                  </a:lnTo>
                  <a:lnTo>
                    <a:pt x="7750" y="7783"/>
                  </a:lnTo>
                  <a:cubicBezTo>
                    <a:pt x="8065" y="7625"/>
                    <a:pt x="8381" y="7373"/>
                    <a:pt x="8664" y="7153"/>
                  </a:cubicBezTo>
                  <a:lnTo>
                    <a:pt x="9735" y="7751"/>
                  </a:lnTo>
                  <a:lnTo>
                    <a:pt x="9735" y="7940"/>
                  </a:lnTo>
                  <a:cubicBezTo>
                    <a:pt x="9735" y="8476"/>
                    <a:pt x="10208" y="8948"/>
                    <a:pt x="10743" y="8948"/>
                  </a:cubicBezTo>
                  <a:cubicBezTo>
                    <a:pt x="11310" y="8948"/>
                    <a:pt x="11783" y="8476"/>
                    <a:pt x="11783" y="7940"/>
                  </a:cubicBezTo>
                  <a:cubicBezTo>
                    <a:pt x="11626" y="7342"/>
                    <a:pt x="11153" y="6901"/>
                    <a:pt x="10586" y="6901"/>
                  </a:cubicBezTo>
                  <a:cubicBezTo>
                    <a:pt x="10302" y="6901"/>
                    <a:pt x="10082" y="6995"/>
                    <a:pt x="9924" y="7153"/>
                  </a:cubicBezTo>
                  <a:lnTo>
                    <a:pt x="9011" y="6617"/>
                  </a:lnTo>
                  <a:cubicBezTo>
                    <a:pt x="9578" y="5924"/>
                    <a:pt x="9893" y="5010"/>
                    <a:pt x="9893" y="4097"/>
                  </a:cubicBezTo>
                  <a:cubicBezTo>
                    <a:pt x="9893" y="1828"/>
                    <a:pt x="8034" y="1"/>
                    <a:pt x="579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49"/>
            <p:cNvSpPr/>
            <p:nvPr/>
          </p:nvSpPr>
          <p:spPr>
            <a:xfrm>
              <a:off x="-4478175" y="2439650"/>
              <a:ext cx="103975" cy="120525"/>
            </a:xfrm>
            <a:custGeom>
              <a:avLst/>
              <a:gdLst/>
              <a:ahLst/>
              <a:cxnLst/>
              <a:rect l="l" t="t" r="r" b="b"/>
              <a:pathLst>
                <a:path w="4159" h="4821" extrusionOk="0">
                  <a:moveTo>
                    <a:pt x="2048" y="725"/>
                  </a:moveTo>
                  <a:cubicBezTo>
                    <a:pt x="2458" y="725"/>
                    <a:pt x="2741" y="1040"/>
                    <a:pt x="2741" y="1387"/>
                  </a:cubicBezTo>
                  <a:cubicBezTo>
                    <a:pt x="2741" y="1765"/>
                    <a:pt x="2426" y="2049"/>
                    <a:pt x="2048" y="2049"/>
                  </a:cubicBezTo>
                  <a:cubicBezTo>
                    <a:pt x="1702" y="2049"/>
                    <a:pt x="1387" y="1733"/>
                    <a:pt x="1387" y="1387"/>
                  </a:cubicBezTo>
                  <a:cubicBezTo>
                    <a:pt x="1387" y="1040"/>
                    <a:pt x="1702" y="725"/>
                    <a:pt x="2048" y="725"/>
                  </a:cubicBezTo>
                  <a:close/>
                  <a:moveTo>
                    <a:pt x="2363" y="2773"/>
                  </a:moveTo>
                  <a:cubicBezTo>
                    <a:pt x="2930" y="2773"/>
                    <a:pt x="3403" y="3246"/>
                    <a:pt x="3403" y="3781"/>
                  </a:cubicBezTo>
                  <a:lnTo>
                    <a:pt x="3403" y="4128"/>
                  </a:lnTo>
                  <a:lnTo>
                    <a:pt x="630" y="4128"/>
                  </a:lnTo>
                  <a:lnTo>
                    <a:pt x="630" y="3781"/>
                  </a:lnTo>
                  <a:lnTo>
                    <a:pt x="693" y="3781"/>
                  </a:lnTo>
                  <a:cubicBezTo>
                    <a:pt x="693" y="3246"/>
                    <a:pt x="1166" y="2773"/>
                    <a:pt x="1702" y="2773"/>
                  </a:cubicBezTo>
                  <a:close/>
                  <a:moveTo>
                    <a:pt x="2111" y="1"/>
                  </a:moveTo>
                  <a:cubicBezTo>
                    <a:pt x="1355" y="1"/>
                    <a:pt x="725" y="631"/>
                    <a:pt x="725" y="1387"/>
                  </a:cubicBezTo>
                  <a:cubicBezTo>
                    <a:pt x="725" y="1702"/>
                    <a:pt x="851" y="2017"/>
                    <a:pt x="1040" y="2238"/>
                  </a:cubicBezTo>
                  <a:cubicBezTo>
                    <a:pt x="441" y="2521"/>
                    <a:pt x="63" y="3120"/>
                    <a:pt x="63" y="3781"/>
                  </a:cubicBezTo>
                  <a:lnTo>
                    <a:pt x="63" y="4443"/>
                  </a:lnTo>
                  <a:cubicBezTo>
                    <a:pt x="0" y="4663"/>
                    <a:pt x="158" y="4821"/>
                    <a:pt x="378" y="4821"/>
                  </a:cubicBezTo>
                  <a:lnTo>
                    <a:pt x="3781" y="4821"/>
                  </a:lnTo>
                  <a:cubicBezTo>
                    <a:pt x="4001" y="4821"/>
                    <a:pt x="4159" y="4663"/>
                    <a:pt x="4159" y="4443"/>
                  </a:cubicBezTo>
                  <a:lnTo>
                    <a:pt x="4159" y="3781"/>
                  </a:lnTo>
                  <a:cubicBezTo>
                    <a:pt x="4159" y="3120"/>
                    <a:pt x="3749" y="2521"/>
                    <a:pt x="3151" y="2238"/>
                  </a:cubicBezTo>
                  <a:cubicBezTo>
                    <a:pt x="3371" y="2017"/>
                    <a:pt x="3466" y="1733"/>
                    <a:pt x="3466" y="1387"/>
                  </a:cubicBezTo>
                  <a:cubicBezTo>
                    <a:pt x="3466" y="631"/>
                    <a:pt x="2836" y="1"/>
                    <a:pt x="211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 name="Google Shape;483;p49"/>
          <p:cNvGrpSpPr/>
          <p:nvPr/>
        </p:nvGrpSpPr>
        <p:grpSpPr>
          <a:xfrm>
            <a:off x="9618906" y="-2383930"/>
            <a:ext cx="329595" cy="327823"/>
            <a:chOff x="-3854375" y="2046625"/>
            <a:chExt cx="293025" cy="291450"/>
          </a:xfrm>
        </p:grpSpPr>
        <p:sp>
          <p:nvSpPr>
            <p:cNvPr id="484" name="Google Shape;484;p49"/>
            <p:cNvSpPr/>
            <p:nvPr/>
          </p:nvSpPr>
          <p:spPr>
            <a:xfrm>
              <a:off x="-3854375" y="2046625"/>
              <a:ext cx="293025" cy="291450"/>
            </a:xfrm>
            <a:custGeom>
              <a:avLst/>
              <a:gdLst/>
              <a:ahLst/>
              <a:cxnLst/>
              <a:rect l="l" t="t" r="r" b="b"/>
              <a:pathLst>
                <a:path w="11721" h="11658" extrusionOk="0">
                  <a:moveTo>
                    <a:pt x="7624" y="694"/>
                  </a:moveTo>
                  <a:cubicBezTo>
                    <a:pt x="9515" y="694"/>
                    <a:pt x="11058" y="2206"/>
                    <a:pt x="11058" y="4096"/>
                  </a:cubicBezTo>
                  <a:cubicBezTo>
                    <a:pt x="11058" y="5987"/>
                    <a:pt x="9515" y="7530"/>
                    <a:pt x="7624" y="7530"/>
                  </a:cubicBezTo>
                  <a:cubicBezTo>
                    <a:pt x="5734" y="7530"/>
                    <a:pt x="4190" y="5987"/>
                    <a:pt x="4190" y="4096"/>
                  </a:cubicBezTo>
                  <a:cubicBezTo>
                    <a:pt x="4190" y="2206"/>
                    <a:pt x="5734" y="694"/>
                    <a:pt x="7624" y="694"/>
                  </a:cubicBezTo>
                  <a:close/>
                  <a:moveTo>
                    <a:pt x="3336" y="8066"/>
                  </a:moveTo>
                  <a:cubicBezTo>
                    <a:pt x="3426" y="8066"/>
                    <a:pt x="3513" y="8098"/>
                    <a:pt x="3560" y="8161"/>
                  </a:cubicBezTo>
                  <a:cubicBezTo>
                    <a:pt x="3686" y="8287"/>
                    <a:pt x="3686" y="8507"/>
                    <a:pt x="3560" y="8633"/>
                  </a:cubicBezTo>
                  <a:lnTo>
                    <a:pt x="1323" y="10870"/>
                  </a:lnTo>
                  <a:cubicBezTo>
                    <a:pt x="1260" y="10933"/>
                    <a:pt x="1174" y="10964"/>
                    <a:pt x="1087" y="10964"/>
                  </a:cubicBezTo>
                  <a:cubicBezTo>
                    <a:pt x="1001" y="10964"/>
                    <a:pt x="914" y="10933"/>
                    <a:pt x="851" y="10870"/>
                  </a:cubicBezTo>
                  <a:cubicBezTo>
                    <a:pt x="725" y="10744"/>
                    <a:pt x="725" y="10523"/>
                    <a:pt x="851" y="10397"/>
                  </a:cubicBezTo>
                  <a:lnTo>
                    <a:pt x="3088" y="8161"/>
                  </a:lnTo>
                  <a:cubicBezTo>
                    <a:pt x="3151" y="8098"/>
                    <a:pt x="3245" y="8066"/>
                    <a:pt x="3336" y="8066"/>
                  </a:cubicBezTo>
                  <a:close/>
                  <a:moveTo>
                    <a:pt x="7624" y="1"/>
                  </a:moveTo>
                  <a:cubicBezTo>
                    <a:pt x="5356" y="1"/>
                    <a:pt x="3529" y="1860"/>
                    <a:pt x="3529" y="4096"/>
                  </a:cubicBezTo>
                  <a:cubicBezTo>
                    <a:pt x="3529" y="5136"/>
                    <a:pt x="3875" y="6050"/>
                    <a:pt x="4505" y="6743"/>
                  </a:cubicBezTo>
                  <a:lnTo>
                    <a:pt x="3812" y="7467"/>
                  </a:lnTo>
                  <a:cubicBezTo>
                    <a:pt x="3661" y="7386"/>
                    <a:pt x="3500" y="7347"/>
                    <a:pt x="3342" y="7347"/>
                  </a:cubicBezTo>
                  <a:cubicBezTo>
                    <a:pt x="3074" y="7347"/>
                    <a:pt x="2813" y="7458"/>
                    <a:pt x="2615" y="7656"/>
                  </a:cubicBezTo>
                  <a:lnTo>
                    <a:pt x="378" y="9893"/>
                  </a:lnTo>
                  <a:cubicBezTo>
                    <a:pt x="0" y="10271"/>
                    <a:pt x="0" y="10964"/>
                    <a:pt x="378" y="11343"/>
                  </a:cubicBezTo>
                  <a:cubicBezTo>
                    <a:pt x="567" y="11532"/>
                    <a:pt x="851" y="11658"/>
                    <a:pt x="1103" y="11658"/>
                  </a:cubicBezTo>
                  <a:cubicBezTo>
                    <a:pt x="1355" y="11658"/>
                    <a:pt x="1607" y="11532"/>
                    <a:pt x="1796" y="11343"/>
                  </a:cubicBezTo>
                  <a:lnTo>
                    <a:pt x="4033" y="9106"/>
                  </a:lnTo>
                  <a:cubicBezTo>
                    <a:pt x="4348" y="8791"/>
                    <a:pt x="4442" y="8318"/>
                    <a:pt x="4253" y="7909"/>
                  </a:cubicBezTo>
                  <a:lnTo>
                    <a:pt x="4947" y="7215"/>
                  </a:lnTo>
                  <a:cubicBezTo>
                    <a:pt x="5671" y="7814"/>
                    <a:pt x="6616" y="8192"/>
                    <a:pt x="7593" y="8192"/>
                  </a:cubicBezTo>
                  <a:cubicBezTo>
                    <a:pt x="9861" y="8192"/>
                    <a:pt x="11689" y="6333"/>
                    <a:pt x="11689" y="4096"/>
                  </a:cubicBezTo>
                  <a:cubicBezTo>
                    <a:pt x="11720" y="1828"/>
                    <a:pt x="9861" y="1"/>
                    <a:pt x="762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49"/>
            <p:cNvSpPr/>
            <p:nvPr/>
          </p:nvSpPr>
          <p:spPr>
            <a:xfrm>
              <a:off x="-3714975" y="2080500"/>
              <a:ext cx="103200" cy="119750"/>
            </a:xfrm>
            <a:custGeom>
              <a:avLst/>
              <a:gdLst/>
              <a:ahLst/>
              <a:cxnLst/>
              <a:rect l="l" t="t" r="r" b="b"/>
              <a:pathLst>
                <a:path w="4128" h="4790" extrusionOk="0">
                  <a:moveTo>
                    <a:pt x="2048" y="694"/>
                  </a:moveTo>
                  <a:cubicBezTo>
                    <a:pt x="2458" y="694"/>
                    <a:pt x="2710" y="1009"/>
                    <a:pt x="2710" y="1387"/>
                  </a:cubicBezTo>
                  <a:cubicBezTo>
                    <a:pt x="2710" y="1765"/>
                    <a:pt x="2395" y="2048"/>
                    <a:pt x="2048" y="2048"/>
                  </a:cubicBezTo>
                  <a:cubicBezTo>
                    <a:pt x="1702" y="2048"/>
                    <a:pt x="1387" y="1733"/>
                    <a:pt x="1387" y="1387"/>
                  </a:cubicBezTo>
                  <a:cubicBezTo>
                    <a:pt x="1355" y="1009"/>
                    <a:pt x="1670" y="694"/>
                    <a:pt x="2048" y="694"/>
                  </a:cubicBezTo>
                  <a:close/>
                  <a:moveTo>
                    <a:pt x="2363" y="2741"/>
                  </a:moveTo>
                  <a:cubicBezTo>
                    <a:pt x="2931" y="2741"/>
                    <a:pt x="3403" y="3214"/>
                    <a:pt x="3403" y="3781"/>
                  </a:cubicBezTo>
                  <a:lnTo>
                    <a:pt x="3403" y="4128"/>
                  </a:lnTo>
                  <a:lnTo>
                    <a:pt x="662" y="4128"/>
                  </a:lnTo>
                  <a:lnTo>
                    <a:pt x="662" y="3781"/>
                  </a:lnTo>
                  <a:cubicBezTo>
                    <a:pt x="662" y="3214"/>
                    <a:pt x="1135" y="2741"/>
                    <a:pt x="1702" y="2741"/>
                  </a:cubicBezTo>
                  <a:close/>
                  <a:moveTo>
                    <a:pt x="2048" y="1"/>
                  </a:moveTo>
                  <a:cubicBezTo>
                    <a:pt x="1292" y="1"/>
                    <a:pt x="662" y="631"/>
                    <a:pt x="662" y="1387"/>
                  </a:cubicBezTo>
                  <a:cubicBezTo>
                    <a:pt x="662" y="1702"/>
                    <a:pt x="788" y="2017"/>
                    <a:pt x="977" y="2237"/>
                  </a:cubicBezTo>
                  <a:cubicBezTo>
                    <a:pt x="410" y="2521"/>
                    <a:pt x="1" y="3119"/>
                    <a:pt x="1" y="3781"/>
                  </a:cubicBezTo>
                  <a:lnTo>
                    <a:pt x="1" y="4443"/>
                  </a:lnTo>
                  <a:cubicBezTo>
                    <a:pt x="1" y="4632"/>
                    <a:pt x="158" y="4789"/>
                    <a:pt x="347" y="4789"/>
                  </a:cubicBezTo>
                  <a:lnTo>
                    <a:pt x="3781" y="4789"/>
                  </a:lnTo>
                  <a:cubicBezTo>
                    <a:pt x="3970" y="4789"/>
                    <a:pt x="4128" y="4632"/>
                    <a:pt x="4128" y="4443"/>
                  </a:cubicBezTo>
                  <a:lnTo>
                    <a:pt x="4128" y="3781"/>
                  </a:lnTo>
                  <a:cubicBezTo>
                    <a:pt x="4096" y="3119"/>
                    <a:pt x="3718" y="2521"/>
                    <a:pt x="3120" y="2237"/>
                  </a:cubicBezTo>
                  <a:cubicBezTo>
                    <a:pt x="3309" y="2017"/>
                    <a:pt x="3435" y="1733"/>
                    <a:pt x="3435" y="1387"/>
                  </a:cubicBezTo>
                  <a:cubicBezTo>
                    <a:pt x="3435" y="631"/>
                    <a:pt x="2805" y="1"/>
                    <a:pt x="204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6" name="Google Shape;486;p49"/>
          <p:cNvSpPr txBox="1">
            <a:spLocks noGrp="1"/>
          </p:cNvSpPr>
          <p:nvPr>
            <p:ph type="ctrTitle"/>
          </p:nvPr>
        </p:nvSpPr>
        <p:spPr>
          <a:xfrm rot="-5400000">
            <a:off x="-1123975" y="2404575"/>
            <a:ext cx="3699300" cy="327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a:t>ROC Analysis</a:t>
            </a:r>
            <a:endParaRPr/>
          </a:p>
        </p:txBody>
      </p:sp>
      <p:sp>
        <p:nvSpPr>
          <p:cNvPr id="487" name="Google Shape;487;p49"/>
          <p:cNvSpPr/>
          <p:nvPr/>
        </p:nvSpPr>
        <p:spPr>
          <a:xfrm>
            <a:off x="1657900" y="870475"/>
            <a:ext cx="3540900" cy="255000"/>
          </a:xfrm>
          <a:prstGeom prst="rect">
            <a:avLst/>
          </a:prstGeom>
          <a:solidFill>
            <a:srgbClr val="C1654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
                <a:solidFill>
                  <a:srgbClr val="FFFFFF"/>
                </a:solidFill>
              </a:rPr>
              <a:t>ROC analysis on different models</a:t>
            </a:r>
            <a:endParaRPr>
              <a:solidFill>
                <a:srgbClr val="FFFFFF"/>
              </a:solidFill>
            </a:endParaRPr>
          </a:p>
        </p:txBody>
      </p:sp>
      <p:sp>
        <p:nvSpPr>
          <p:cNvPr id="488" name="Google Shape;488;p49"/>
          <p:cNvSpPr/>
          <p:nvPr/>
        </p:nvSpPr>
        <p:spPr>
          <a:xfrm>
            <a:off x="6159800" y="2086050"/>
            <a:ext cx="2822400" cy="1510800"/>
          </a:xfrm>
          <a:prstGeom prst="rect">
            <a:avLst/>
          </a:prstGeom>
          <a:solidFill>
            <a:srgbClr val="E6B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
                <a:solidFill>
                  <a:srgbClr val="434343"/>
                </a:solidFill>
              </a:rPr>
              <a:t>XGB Classifier &amp; Random Forest Classifier perform the best.</a:t>
            </a:r>
            <a:endParaRPr>
              <a:solidFill>
                <a:srgbClr val="434343"/>
              </a:solidFill>
            </a:endParaRPr>
          </a:p>
          <a:p>
            <a:pPr marL="0" lvl="0" indent="0" algn="l" rtl="0">
              <a:spcBef>
                <a:spcPts val="0"/>
              </a:spcBef>
              <a:spcAft>
                <a:spcPts val="0"/>
              </a:spcAft>
              <a:buNone/>
            </a:pPr>
            <a:endParaRPr>
              <a:solidFill>
                <a:srgbClr val="434343"/>
              </a:solidFill>
            </a:endParaRPr>
          </a:p>
          <a:p>
            <a:pPr marL="0" lvl="0" indent="0" algn="l" rtl="0">
              <a:spcBef>
                <a:spcPts val="0"/>
              </a:spcBef>
              <a:spcAft>
                <a:spcPts val="0"/>
              </a:spcAft>
              <a:buNone/>
            </a:pPr>
            <a:r>
              <a:rPr lang="es">
                <a:solidFill>
                  <a:srgbClr val="434343"/>
                </a:solidFill>
              </a:rPr>
              <a:t>Logistic Regression performs the worst</a:t>
            </a:r>
            <a:endParaRPr>
              <a:solidFill>
                <a:srgbClr val="434343"/>
              </a:solidFill>
            </a:endParaRPr>
          </a:p>
        </p:txBody>
      </p:sp>
      <p:grpSp>
        <p:nvGrpSpPr>
          <p:cNvPr id="490" name="Google Shape;490;p49"/>
          <p:cNvGrpSpPr/>
          <p:nvPr/>
        </p:nvGrpSpPr>
        <p:grpSpPr>
          <a:xfrm>
            <a:off x="6261664" y="1004940"/>
            <a:ext cx="1730709" cy="830695"/>
            <a:chOff x="1293855" y="3668534"/>
            <a:chExt cx="896137" cy="548930"/>
          </a:xfrm>
        </p:grpSpPr>
        <p:grpSp>
          <p:nvGrpSpPr>
            <p:cNvPr id="491" name="Google Shape;491;p49"/>
            <p:cNvGrpSpPr/>
            <p:nvPr/>
          </p:nvGrpSpPr>
          <p:grpSpPr>
            <a:xfrm>
              <a:off x="2109599" y="3668534"/>
              <a:ext cx="80392" cy="527901"/>
              <a:chOff x="2109599" y="3668534"/>
              <a:chExt cx="80392" cy="527901"/>
            </a:xfrm>
          </p:grpSpPr>
          <p:sp>
            <p:nvSpPr>
              <p:cNvPr id="492" name="Google Shape;492;p49"/>
              <p:cNvSpPr/>
              <p:nvPr/>
            </p:nvSpPr>
            <p:spPr>
              <a:xfrm>
                <a:off x="2109599" y="3668534"/>
                <a:ext cx="80160" cy="46302"/>
              </a:xfrm>
              <a:custGeom>
                <a:avLst/>
                <a:gdLst/>
                <a:ahLst/>
                <a:cxnLst/>
                <a:rect l="l" t="t" r="r" b="b"/>
                <a:pathLst>
                  <a:path w="4155" h="2400" extrusionOk="0">
                    <a:moveTo>
                      <a:pt x="2238" y="1"/>
                    </a:moveTo>
                    <a:lnTo>
                      <a:pt x="0" y="1263"/>
                    </a:lnTo>
                    <a:lnTo>
                      <a:pt x="1917" y="2399"/>
                    </a:lnTo>
                    <a:lnTo>
                      <a:pt x="4155" y="1137"/>
                    </a:lnTo>
                    <a:lnTo>
                      <a:pt x="2238"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49"/>
              <p:cNvSpPr/>
              <p:nvPr/>
            </p:nvSpPr>
            <p:spPr>
              <a:xfrm>
                <a:off x="2109599" y="3692900"/>
                <a:ext cx="36984" cy="503534"/>
              </a:xfrm>
              <a:custGeom>
                <a:avLst/>
                <a:gdLst/>
                <a:ahLst/>
                <a:cxnLst/>
                <a:rect l="l" t="t" r="r" b="b"/>
                <a:pathLst>
                  <a:path w="1917" h="26100" extrusionOk="0">
                    <a:moveTo>
                      <a:pt x="0" y="0"/>
                    </a:moveTo>
                    <a:lnTo>
                      <a:pt x="12" y="24975"/>
                    </a:lnTo>
                    <a:lnTo>
                      <a:pt x="1917" y="26099"/>
                    </a:lnTo>
                    <a:lnTo>
                      <a:pt x="1917" y="1136"/>
                    </a:lnTo>
                    <a:lnTo>
                      <a:pt x="0"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49"/>
              <p:cNvSpPr/>
              <p:nvPr/>
            </p:nvSpPr>
            <p:spPr>
              <a:xfrm>
                <a:off x="2146564" y="3690450"/>
                <a:ext cx="43427" cy="505984"/>
              </a:xfrm>
              <a:custGeom>
                <a:avLst/>
                <a:gdLst/>
                <a:ahLst/>
                <a:cxnLst/>
                <a:rect l="l" t="t" r="r" b="b"/>
                <a:pathLst>
                  <a:path w="2251" h="26227" extrusionOk="0">
                    <a:moveTo>
                      <a:pt x="2239" y="1"/>
                    </a:moveTo>
                    <a:lnTo>
                      <a:pt x="1" y="1263"/>
                    </a:lnTo>
                    <a:lnTo>
                      <a:pt x="1" y="26226"/>
                    </a:lnTo>
                    <a:lnTo>
                      <a:pt x="2250" y="24964"/>
                    </a:lnTo>
                    <a:lnTo>
                      <a:pt x="223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5" name="Google Shape;495;p49"/>
            <p:cNvGrpSpPr/>
            <p:nvPr/>
          </p:nvGrpSpPr>
          <p:grpSpPr>
            <a:xfrm>
              <a:off x="2019021" y="3719234"/>
              <a:ext cx="80180" cy="479631"/>
              <a:chOff x="2019021" y="3719234"/>
              <a:chExt cx="80180" cy="479631"/>
            </a:xfrm>
          </p:grpSpPr>
          <p:sp>
            <p:nvSpPr>
              <p:cNvPr id="496" name="Google Shape;496;p49"/>
              <p:cNvSpPr/>
              <p:nvPr/>
            </p:nvSpPr>
            <p:spPr>
              <a:xfrm>
                <a:off x="2019021" y="3719234"/>
                <a:ext cx="80180" cy="46090"/>
              </a:xfrm>
              <a:custGeom>
                <a:avLst/>
                <a:gdLst/>
                <a:ahLst/>
                <a:cxnLst/>
                <a:rect l="l" t="t" r="r" b="b"/>
                <a:pathLst>
                  <a:path w="4156" h="2389" extrusionOk="0">
                    <a:moveTo>
                      <a:pt x="2239" y="1"/>
                    </a:moveTo>
                    <a:lnTo>
                      <a:pt x="1" y="1263"/>
                    </a:lnTo>
                    <a:lnTo>
                      <a:pt x="1918" y="2388"/>
                    </a:lnTo>
                    <a:lnTo>
                      <a:pt x="4156" y="1126"/>
                    </a:lnTo>
                    <a:lnTo>
                      <a:pt x="2239" y="1"/>
                    </a:ln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49"/>
              <p:cNvSpPr/>
              <p:nvPr/>
            </p:nvSpPr>
            <p:spPr>
              <a:xfrm>
                <a:off x="2019021" y="3743601"/>
                <a:ext cx="37003" cy="455264"/>
              </a:xfrm>
              <a:custGeom>
                <a:avLst/>
                <a:gdLst/>
                <a:ahLst/>
                <a:cxnLst/>
                <a:rect l="l" t="t" r="r" b="b"/>
                <a:pathLst>
                  <a:path w="1918" h="23598" extrusionOk="0">
                    <a:moveTo>
                      <a:pt x="1" y="0"/>
                    </a:moveTo>
                    <a:lnTo>
                      <a:pt x="12" y="22473"/>
                    </a:lnTo>
                    <a:lnTo>
                      <a:pt x="1918" y="23598"/>
                    </a:lnTo>
                    <a:lnTo>
                      <a:pt x="1918" y="1125"/>
                    </a:lnTo>
                    <a:lnTo>
                      <a:pt x="1"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49"/>
              <p:cNvSpPr/>
              <p:nvPr/>
            </p:nvSpPr>
            <p:spPr>
              <a:xfrm>
                <a:off x="2056005" y="3740938"/>
                <a:ext cx="43196" cy="457927"/>
              </a:xfrm>
              <a:custGeom>
                <a:avLst/>
                <a:gdLst/>
                <a:ahLst/>
                <a:cxnLst/>
                <a:rect l="l" t="t" r="r" b="b"/>
                <a:pathLst>
                  <a:path w="2239" h="23736" extrusionOk="0">
                    <a:moveTo>
                      <a:pt x="2239" y="1"/>
                    </a:moveTo>
                    <a:lnTo>
                      <a:pt x="1" y="1263"/>
                    </a:lnTo>
                    <a:lnTo>
                      <a:pt x="1" y="23736"/>
                    </a:lnTo>
                    <a:lnTo>
                      <a:pt x="2239" y="22473"/>
                    </a:lnTo>
                    <a:lnTo>
                      <a:pt x="2239"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 name="Google Shape;499;p49"/>
            <p:cNvGrpSpPr/>
            <p:nvPr/>
          </p:nvGrpSpPr>
          <p:grpSpPr>
            <a:xfrm>
              <a:off x="1928250" y="3769723"/>
              <a:ext cx="80392" cy="431573"/>
              <a:chOff x="1928250" y="3769723"/>
              <a:chExt cx="80392" cy="431573"/>
            </a:xfrm>
          </p:grpSpPr>
          <p:sp>
            <p:nvSpPr>
              <p:cNvPr id="500" name="Google Shape;500;p49"/>
              <p:cNvSpPr/>
              <p:nvPr/>
            </p:nvSpPr>
            <p:spPr>
              <a:xfrm>
                <a:off x="1928250" y="3769723"/>
                <a:ext cx="80392" cy="46302"/>
              </a:xfrm>
              <a:custGeom>
                <a:avLst/>
                <a:gdLst/>
                <a:ahLst/>
                <a:cxnLst/>
                <a:rect l="l" t="t" r="r" b="b"/>
                <a:pathLst>
                  <a:path w="4167" h="2400" extrusionOk="0">
                    <a:moveTo>
                      <a:pt x="2250" y="1"/>
                    </a:moveTo>
                    <a:lnTo>
                      <a:pt x="0" y="1263"/>
                    </a:lnTo>
                    <a:lnTo>
                      <a:pt x="1917" y="2399"/>
                    </a:lnTo>
                    <a:lnTo>
                      <a:pt x="4166" y="1137"/>
                    </a:lnTo>
                    <a:lnTo>
                      <a:pt x="225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49"/>
              <p:cNvSpPr/>
              <p:nvPr/>
            </p:nvSpPr>
            <p:spPr>
              <a:xfrm>
                <a:off x="1928250" y="3794089"/>
                <a:ext cx="37215" cy="407207"/>
              </a:xfrm>
              <a:custGeom>
                <a:avLst/>
                <a:gdLst/>
                <a:ahLst/>
                <a:cxnLst/>
                <a:rect l="l" t="t" r="r" b="b"/>
                <a:pathLst>
                  <a:path w="1929" h="21107" extrusionOk="0">
                    <a:moveTo>
                      <a:pt x="0" y="0"/>
                    </a:moveTo>
                    <a:lnTo>
                      <a:pt x="12" y="19982"/>
                    </a:lnTo>
                    <a:lnTo>
                      <a:pt x="1928" y="21107"/>
                    </a:lnTo>
                    <a:lnTo>
                      <a:pt x="1917" y="1136"/>
                    </a:lnTo>
                    <a:lnTo>
                      <a:pt x="0"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49"/>
              <p:cNvSpPr/>
              <p:nvPr/>
            </p:nvSpPr>
            <p:spPr>
              <a:xfrm>
                <a:off x="1965214" y="3791639"/>
                <a:ext cx="43427" cy="409657"/>
              </a:xfrm>
              <a:custGeom>
                <a:avLst/>
                <a:gdLst/>
                <a:ahLst/>
                <a:cxnLst/>
                <a:rect l="l" t="t" r="r" b="b"/>
                <a:pathLst>
                  <a:path w="2251" h="21234" extrusionOk="0">
                    <a:moveTo>
                      <a:pt x="2250" y="1"/>
                    </a:moveTo>
                    <a:lnTo>
                      <a:pt x="1" y="1263"/>
                    </a:lnTo>
                    <a:lnTo>
                      <a:pt x="12" y="21234"/>
                    </a:lnTo>
                    <a:lnTo>
                      <a:pt x="2250" y="19971"/>
                    </a:lnTo>
                    <a:lnTo>
                      <a:pt x="225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 name="Google Shape;503;p49"/>
            <p:cNvGrpSpPr/>
            <p:nvPr/>
          </p:nvGrpSpPr>
          <p:grpSpPr>
            <a:xfrm>
              <a:off x="1837672" y="3820443"/>
              <a:ext cx="80411" cy="383072"/>
              <a:chOff x="1837672" y="3820443"/>
              <a:chExt cx="80411" cy="383072"/>
            </a:xfrm>
          </p:grpSpPr>
          <p:sp>
            <p:nvSpPr>
              <p:cNvPr id="504" name="Google Shape;504;p49"/>
              <p:cNvSpPr/>
              <p:nvPr/>
            </p:nvSpPr>
            <p:spPr>
              <a:xfrm>
                <a:off x="1837672" y="3820443"/>
                <a:ext cx="80180" cy="46070"/>
              </a:xfrm>
              <a:custGeom>
                <a:avLst/>
                <a:gdLst/>
                <a:ahLst/>
                <a:cxnLst/>
                <a:rect l="l" t="t" r="r" b="b"/>
                <a:pathLst>
                  <a:path w="4156" h="2388" extrusionOk="0">
                    <a:moveTo>
                      <a:pt x="2239" y="0"/>
                    </a:moveTo>
                    <a:lnTo>
                      <a:pt x="1" y="1263"/>
                    </a:lnTo>
                    <a:lnTo>
                      <a:pt x="1918" y="2387"/>
                    </a:lnTo>
                    <a:lnTo>
                      <a:pt x="4156" y="1125"/>
                    </a:lnTo>
                    <a:lnTo>
                      <a:pt x="2239" y="0"/>
                    </a:ln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49"/>
              <p:cNvSpPr/>
              <p:nvPr/>
            </p:nvSpPr>
            <p:spPr>
              <a:xfrm>
                <a:off x="1837672" y="3844790"/>
                <a:ext cx="37235" cy="358725"/>
              </a:xfrm>
              <a:custGeom>
                <a:avLst/>
                <a:gdLst/>
                <a:ahLst/>
                <a:cxnLst/>
                <a:rect l="l" t="t" r="r" b="b"/>
                <a:pathLst>
                  <a:path w="1930" h="18594" extrusionOk="0">
                    <a:moveTo>
                      <a:pt x="1" y="1"/>
                    </a:moveTo>
                    <a:lnTo>
                      <a:pt x="12" y="17469"/>
                    </a:lnTo>
                    <a:lnTo>
                      <a:pt x="1929" y="18594"/>
                    </a:lnTo>
                    <a:lnTo>
                      <a:pt x="1918" y="1125"/>
                    </a:lnTo>
                    <a:lnTo>
                      <a:pt x="1"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49"/>
              <p:cNvSpPr/>
              <p:nvPr/>
            </p:nvSpPr>
            <p:spPr>
              <a:xfrm>
                <a:off x="1874655" y="3842128"/>
                <a:ext cx="43427" cy="361387"/>
              </a:xfrm>
              <a:custGeom>
                <a:avLst/>
                <a:gdLst/>
                <a:ahLst/>
                <a:cxnLst/>
                <a:rect l="l" t="t" r="r" b="b"/>
                <a:pathLst>
                  <a:path w="2251" h="18732" extrusionOk="0">
                    <a:moveTo>
                      <a:pt x="2239" y="1"/>
                    </a:moveTo>
                    <a:lnTo>
                      <a:pt x="1" y="1263"/>
                    </a:lnTo>
                    <a:lnTo>
                      <a:pt x="12" y="18732"/>
                    </a:lnTo>
                    <a:lnTo>
                      <a:pt x="2250" y="17469"/>
                    </a:lnTo>
                    <a:lnTo>
                      <a:pt x="2239"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7" name="Google Shape;507;p49"/>
            <p:cNvGrpSpPr/>
            <p:nvPr/>
          </p:nvGrpSpPr>
          <p:grpSpPr>
            <a:xfrm>
              <a:off x="1747113" y="3870912"/>
              <a:ext cx="80411" cy="335034"/>
              <a:chOff x="1747113" y="3870912"/>
              <a:chExt cx="80411" cy="335034"/>
            </a:xfrm>
          </p:grpSpPr>
          <p:sp>
            <p:nvSpPr>
              <p:cNvPr id="508" name="Google Shape;508;p49"/>
              <p:cNvSpPr/>
              <p:nvPr/>
            </p:nvSpPr>
            <p:spPr>
              <a:xfrm>
                <a:off x="1747113" y="3870912"/>
                <a:ext cx="80180" cy="46302"/>
              </a:xfrm>
              <a:custGeom>
                <a:avLst/>
                <a:gdLst/>
                <a:ahLst/>
                <a:cxnLst/>
                <a:rect l="l" t="t" r="r" b="b"/>
                <a:pathLst>
                  <a:path w="4156" h="2400" extrusionOk="0">
                    <a:moveTo>
                      <a:pt x="2239" y="1"/>
                    </a:moveTo>
                    <a:lnTo>
                      <a:pt x="1" y="1263"/>
                    </a:lnTo>
                    <a:lnTo>
                      <a:pt x="1917" y="2400"/>
                    </a:lnTo>
                    <a:lnTo>
                      <a:pt x="4156" y="1137"/>
                    </a:lnTo>
                    <a:lnTo>
                      <a:pt x="2239"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49"/>
              <p:cNvSpPr/>
              <p:nvPr/>
            </p:nvSpPr>
            <p:spPr>
              <a:xfrm>
                <a:off x="1747113" y="3895278"/>
                <a:ext cx="37003" cy="310667"/>
              </a:xfrm>
              <a:custGeom>
                <a:avLst/>
                <a:gdLst/>
                <a:ahLst/>
                <a:cxnLst/>
                <a:rect l="l" t="t" r="r" b="b"/>
                <a:pathLst>
                  <a:path w="1918" h="16103" extrusionOk="0">
                    <a:moveTo>
                      <a:pt x="1" y="0"/>
                    </a:moveTo>
                    <a:lnTo>
                      <a:pt x="12" y="14978"/>
                    </a:lnTo>
                    <a:lnTo>
                      <a:pt x="1917" y="16103"/>
                    </a:lnTo>
                    <a:lnTo>
                      <a:pt x="1917" y="1137"/>
                    </a:lnTo>
                    <a:lnTo>
                      <a:pt x="1"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49"/>
              <p:cNvSpPr/>
              <p:nvPr/>
            </p:nvSpPr>
            <p:spPr>
              <a:xfrm>
                <a:off x="1784096" y="3892848"/>
                <a:ext cx="43427" cy="313098"/>
              </a:xfrm>
              <a:custGeom>
                <a:avLst/>
                <a:gdLst/>
                <a:ahLst/>
                <a:cxnLst/>
                <a:rect l="l" t="t" r="r" b="b"/>
                <a:pathLst>
                  <a:path w="2251" h="16229" extrusionOk="0">
                    <a:moveTo>
                      <a:pt x="2239" y="0"/>
                    </a:moveTo>
                    <a:lnTo>
                      <a:pt x="0" y="1263"/>
                    </a:lnTo>
                    <a:lnTo>
                      <a:pt x="0" y="16229"/>
                    </a:lnTo>
                    <a:lnTo>
                      <a:pt x="2250" y="14966"/>
                    </a:lnTo>
                    <a:lnTo>
                      <a:pt x="223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 name="Google Shape;511;p49"/>
            <p:cNvGrpSpPr/>
            <p:nvPr/>
          </p:nvGrpSpPr>
          <p:grpSpPr>
            <a:xfrm>
              <a:off x="1656341" y="3921632"/>
              <a:ext cx="80392" cy="286532"/>
              <a:chOff x="1656341" y="3921632"/>
              <a:chExt cx="80392" cy="286532"/>
            </a:xfrm>
          </p:grpSpPr>
          <p:sp>
            <p:nvSpPr>
              <p:cNvPr id="512" name="Google Shape;512;p49"/>
              <p:cNvSpPr/>
              <p:nvPr/>
            </p:nvSpPr>
            <p:spPr>
              <a:xfrm>
                <a:off x="1656341" y="3921632"/>
                <a:ext cx="80392" cy="46070"/>
              </a:xfrm>
              <a:custGeom>
                <a:avLst/>
                <a:gdLst/>
                <a:ahLst/>
                <a:cxnLst/>
                <a:rect l="l" t="t" r="r" b="b"/>
                <a:pathLst>
                  <a:path w="4167" h="2388" extrusionOk="0">
                    <a:moveTo>
                      <a:pt x="2250" y="0"/>
                    </a:moveTo>
                    <a:lnTo>
                      <a:pt x="0" y="1263"/>
                    </a:lnTo>
                    <a:lnTo>
                      <a:pt x="1928" y="2387"/>
                    </a:lnTo>
                    <a:lnTo>
                      <a:pt x="4166" y="1125"/>
                    </a:lnTo>
                    <a:lnTo>
                      <a:pt x="2250" y="0"/>
                    </a:ln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49"/>
              <p:cNvSpPr/>
              <p:nvPr/>
            </p:nvSpPr>
            <p:spPr>
              <a:xfrm>
                <a:off x="1656341" y="3945979"/>
                <a:ext cx="37215" cy="262185"/>
              </a:xfrm>
              <a:custGeom>
                <a:avLst/>
                <a:gdLst/>
                <a:ahLst/>
                <a:cxnLst/>
                <a:rect l="l" t="t" r="r" b="b"/>
                <a:pathLst>
                  <a:path w="1929" h="13590" extrusionOk="0">
                    <a:moveTo>
                      <a:pt x="0" y="1"/>
                    </a:moveTo>
                    <a:lnTo>
                      <a:pt x="12" y="12465"/>
                    </a:lnTo>
                    <a:lnTo>
                      <a:pt x="1928" y="13590"/>
                    </a:lnTo>
                    <a:lnTo>
                      <a:pt x="1928" y="1125"/>
                    </a:lnTo>
                    <a:lnTo>
                      <a:pt x="0"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49"/>
              <p:cNvSpPr/>
              <p:nvPr/>
            </p:nvSpPr>
            <p:spPr>
              <a:xfrm>
                <a:off x="1693537" y="3943317"/>
                <a:ext cx="43196" cy="264847"/>
              </a:xfrm>
              <a:custGeom>
                <a:avLst/>
                <a:gdLst/>
                <a:ahLst/>
                <a:cxnLst/>
                <a:rect l="l" t="t" r="r" b="b"/>
                <a:pathLst>
                  <a:path w="2239" h="13728" extrusionOk="0">
                    <a:moveTo>
                      <a:pt x="2238" y="1"/>
                    </a:moveTo>
                    <a:lnTo>
                      <a:pt x="0" y="1263"/>
                    </a:lnTo>
                    <a:lnTo>
                      <a:pt x="0" y="13728"/>
                    </a:lnTo>
                    <a:lnTo>
                      <a:pt x="2238" y="12465"/>
                    </a:lnTo>
                    <a:lnTo>
                      <a:pt x="2238"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 name="Google Shape;515;p49"/>
            <p:cNvGrpSpPr/>
            <p:nvPr/>
          </p:nvGrpSpPr>
          <p:grpSpPr>
            <a:xfrm>
              <a:off x="1565763" y="3972101"/>
              <a:ext cx="80411" cy="238494"/>
              <a:chOff x="1565763" y="3972101"/>
              <a:chExt cx="80411" cy="238494"/>
            </a:xfrm>
          </p:grpSpPr>
          <p:sp>
            <p:nvSpPr>
              <p:cNvPr id="516" name="Google Shape;516;p49"/>
              <p:cNvSpPr/>
              <p:nvPr/>
            </p:nvSpPr>
            <p:spPr>
              <a:xfrm>
                <a:off x="1565763" y="3972101"/>
                <a:ext cx="80411" cy="46090"/>
              </a:xfrm>
              <a:custGeom>
                <a:avLst/>
                <a:gdLst/>
                <a:ahLst/>
                <a:cxnLst/>
                <a:rect l="l" t="t" r="r" b="b"/>
                <a:pathLst>
                  <a:path w="4168" h="2389" extrusionOk="0">
                    <a:moveTo>
                      <a:pt x="2250" y="1"/>
                    </a:moveTo>
                    <a:lnTo>
                      <a:pt x="1" y="1263"/>
                    </a:lnTo>
                    <a:lnTo>
                      <a:pt x="1918" y="2388"/>
                    </a:lnTo>
                    <a:lnTo>
                      <a:pt x="4167" y="1126"/>
                    </a:lnTo>
                    <a:lnTo>
                      <a:pt x="225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49"/>
              <p:cNvSpPr/>
              <p:nvPr/>
            </p:nvSpPr>
            <p:spPr>
              <a:xfrm>
                <a:off x="1565763" y="3996468"/>
                <a:ext cx="37235" cy="214127"/>
              </a:xfrm>
              <a:custGeom>
                <a:avLst/>
                <a:gdLst/>
                <a:ahLst/>
                <a:cxnLst/>
                <a:rect l="l" t="t" r="r" b="b"/>
                <a:pathLst>
                  <a:path w="1930" h="11099" extrusionOk="0">
                    <a:moveTo>
                      <a:pt x="1" y="0"/>
                    </a:moveTo>
                    <a:lnTo>
                      <a:pt x="12" y="9974"/>
                    </a:lnTo>
                    <a:lnTo>
                      <a:pt x="1929" y="11099"/>
                    </a:lnTo>
                    <a:lnTo>
                      <a:pt x="1918" y="1125"/>
                    </a:lnTo>
                    <a:lnTo>
                      <a:pt x="1"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49"/>
              <p:cNvSpPr/>
              <p:nvPr/>
            </p:nvSpPr>
            <p:spPr>
              <a:xfrm>
                <a:off x="1602747" y="3993805"/>
                <a:ext cx="43427" cy="216790"/>
              </a:xfrm>
              <a:custGeom>
                <a:avLst/>
                <a:gdLst/>
                <a:ahLst/>
                <a:cxnLst/>
                <a:rect l="l" t="t" r="r" b="b"/>
                <a:pathLst>
                  <a:path w="2251" h="11237" extrusionOk="0">
                    <a:moveTo>
                      <a:pt x="2250" y="1"/>
                    </a:moveTo>
                    <a:lnTo>
                      <a:pt x="1" y="1263"/>
                    </a:lnTo>
                    <a:lnTo>
                      <a:pt x="12" y="11237"/>
                    </a:lnTo>
                    <a:lnTo>
                      <a:pt x="2250" y="9974"/>
                    </a:lnTo>
                    <a:lnTo>
                      <a:pt x="225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9" name="Google Shape;519;p49"/>
            <p:cNvGrpSpPr/>
            <p:nvPr/>
          </p:nvGrpSpPr>
          <p:grpSpPr>
            <a:xfrm>
              <a:off x="1475204" y="4022821"/>
              <a:ext cx="80392" cy="189993"/>
              <a:chOff x="1475204" y="4022821"/>
              <a:chExt cx="80392" cy="189993"/>
            </a:xfrm>
          </p:grpSpPr>
          <p:sp>
            <p:nvSpPr>
              <p:cNvPr id="520" name="Google Shape;520;p49"/>
              <p:cNvSpPr/>
              <p:nvPr/>
            </p:nvSpPr>
            <p:spPr>
              <a:xfrm>
                <a:off x="1475204" y="4022821"/>
                <a:ext cx="80180" cy="46070"/>
              </a:xfrm>
              <a:custGeom>
                <a:avLst/>
                <a:gdLst/>
                <a:ahLst/>
                <a:cxnLst/>
                <a:rect l="l" t="t" r="r" b="b"/>
                <a:pathLst>
                  <a:path w="4156" h="2388" extrusionOk="0">
                    <a:moveTo>
                      <a:pt x="2239" y="0"/>
                    </a:moveTo>
                    <a:lnTo>
                      <a:pt x="1" y="1263"/>
                    </a:lnTo>
                    <a:lnTo>
                      <a:pt x="1917" y="2387"/>
                    </a:lnTo>
                    <a:lnTo>
                      <a:pt x="4155" y="1125"/>
                    </a:lnTo>
                    <a:lnTo>
                      <a:pt x="2239" y="0"/>
                    </a:ln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49"/>
              <p:cNvSpPr/>
              <p:nvPr/>
            </p:nvSpPr>
            <p:spPr>
              <a:xfrm>
                <a:off x="1475204" y="4047168"/>
                <a:ext cx="37003" cy="165645"/>
              </a:xfrm>
              <a:custGeom>
                <a:avLst/>
                <a:gdLst/>
                <a:ahLst/>
                <a:cxnLst/>
                <a:rect l="l" t="t" r="r" b="b"/>
                <a:pathLst>
                  <a:path w="1918" h="8586" extrusionOk="0">
                    <a:moveTo>
                      <a:pt x="1" y="1"/>
                    </a:moveTo>
                    <a:lnTo>
                      <a:pt x="12" y="7461"/>
                    </a:lnTo>
                    <a:lnTo>
                      <a:pt x="1917" y="8586"/>
                    </a:lnTo>
                    <a:lnTo>
                      <a:pt x="1917" y="1125"/>
                    </a:lnTo>
                    <a:lnTo>
                      <a:pt x="1"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49"/>
              <p:cNvSpPr/>
              <p:nvPr/>
            </p:nvSpPr>
            <p:spPr>
              <a:xfrm>
                <a:off x="1512188" y="4044506"/>
                <a:ext cx="43408" cy="168308"/>
              </a:xfrm>
              <a:custGeom>
                <a:avLst/>
                <a:gdLst/>
                <a:ahLst/>
                <a:cxnLst/>
                <a:rect l="l" t="t" r="r" b="b"/>
                <a:pathLst>
                  <a:path w="2250" h="8724" extrusionOk="0">
                    <a:moveTo>
                      <a:pt x="2238" y="1"/>
                    </a:moveTo>
                    <a:lnTo>
                      <a:pt x="0" y="1263"/>
                    </a:lnTo>
                    <a:lnTo>
                      <a:pt x="0" y="8724"/>
                    </a:lnTo>
                    <a:lnTo>
                      <a:pt x="2250" y="7461"/>
                    </a:lnTo>
                    <a:lnTo>
                      <a:pt x="2238"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3" name="Google Shape;523;p49"/>
            <p:cNvGrpSpPr/>
            <p:nvPr/>
          </p:nvGrpSpPr>
          <p:grpSpPr>
            <a:xfrm>
              <a:off x="1384645" y="4073310"/>
              <a:ext cx="80180" cy="141935"/>
              <a:chOff x="1384645" y="4073310"/>
              <a:chExt cx="80180" cy="141935"/>
            </a:xfrm>
          </p:grpSpPr>
          <p:sp>
            <p:nvSpPr>
              <p:cNvPr id="524" name="Google Shape;524;p49"/>
              <p:cNvSpPr/>
              <p:nvPr/>
            </p:nvSpPr>
            <p:spPr>
              <a:xfrm>
                <a:off x="1384645" y="4073310"/>
                <a:ext cx="80180" cy="46070"/>
              </a:xfrm>
              <a:custGeom>
                <a:avLst/>
                <a:gdLst/>
                <a:ahLst/>
                <a:cxnLst/>
                <a:rect l="l" t="t" r="r" b="b"/>
                <a:pathLst>
                  <a:path w="4156" h="2388" extrusionOk="0">
                    <a:moveTo>
                      <a:pt x="2239" y="0"/>
                    </a:moveTo>
                    <a:lnTo>
                      <a:pt x="0" y="1263"/>
                    </a:lnTo>
                    <a:lnTo>
                      <a:pt x="1917" y="2387"/>
                    </a:lnTo>
                    <a:lnTo>
                      <a:pt x="4155" y="1125"/>
                    </a:lnTo>
                    <a:lnTo>
                      <a:pt x="223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49"/>
              <p:cNvSpPr/>
              <p:nvPr/>
            </p:nvSpPr>
            <p:spPr>
              <a:xfrm>
                <a:off x="1384645" y="4097657"/>
                <a:ext cx="37003" cy="117588"/>
              </a:xfrm>
              <a:custGeom>
                <a:avLst/>
                <a:gdLst/>
                <a:ahLst/>
                <a:cxnLst/>
                <a:rect l="l" t="t" r="r" b="b"/>
                <a:pathLst>
                  <a:path w="1918" h="6095" extrusionOk="0">
                    <a:moveTo>
                      <a:pt x="0" y="1"/>
                    </a:moveTo>
                    <a:lnTo>
                      <a:pt x="12" y="4970"/>
                    </a:lnTo>
                    <a:lnTo>
                      <a:pt x="1917" y="6095"/>
                    </a:lnTo>
                    <a:lnTo>
                      <a:pt x="1917" y="1125"/>
                    </a:lnTo>
                    <a:lnTo>
                      <a:pt x="0"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49"/>
              <p:cNvSpPr/>
              <p:nvPr/>
            </p:nvSpPr>
            <p:spPr>
              <a:xfrm>
                <a:off x="1421629" y="4094994"/>
                <a:ext cx="43196" cy="120250"/>
              </a:xfrm>
              <a:custGeom>
                <a:avLst/>
                <a:gdLst/>
                <a:ahLst/>
                <a:cxnLst/>
                <a:rect l="l" t="t" r="r" b="b"/>
                <a:pathLst>
                  <a:path w="2239" h="6233" extrusionOk="0">
                    <a:moveTo>
                      <a:pt x="2238" y="1"/>
                    </a:moveTo>
                    <a:lnTo>
                      <a:pt x="0" y="1263"/>
                    </a:lnTo>
                    <a:lnTo>
                      <a:pt x="0" y="6233"/>
                    </a:lnTo>
                    <a:lnTo>
                      <a:pt x="2238" y="4970"/>
                    </a:lnTo>
                    <a:lnTo>
                      <a:pt x="223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7" name="Google Shape;527;p49"/>
            <p:cNvGrpSpPr/>
            <p:nvPr/>
          </p:nvGrpSpPr>
          <p:grpSpPr>
            <a:xfrm>
              <a:off x="1293855" y="4123779"/>
              <a:ext cx="80411" cy="93684"/>
              <a:chOff x="1293855" y="4123779"/>
              <a:chExt cx="80411" cy="93684"/>
            </a:xfrm>
          </p:grpSpPr>
          <p:sp>
            <p:nvSpPr>
              <p:cNvPr id="528" name="Google Shape;528;p49"/>
              <p:cNvSpPr/>
              <p:nvPr/>
            </p:nvSpPr>
            <p:spPr>
              <a:xfrm>
                <a:off x="1293855" y="4123779"/>
                <a:ext cx="80411" cy="46302"/>
              </a:xfrm>
              <a:custGeom>
                <a:avLst/>
                <a:gdLst/>
                <a:ahLst/>
                <a:cxnLst/>
                <a:rect l="l" t="t" r="r" b="b"/>
                <a:pathLst>
                  <a:path w="4168" h="2400" extrusionOk="0">
                    <a:moveTo>
                      <a:pt x="2250" y="1"/>
                    </a:moveTo>
                    <a:lnTo>
                      <a:pt x="1" y="1263"/>
                    </a:lnTo>
                    <a:lnTo>
                      <a:pt x="1917" y="2400"/>
                    </a:lnTo>
                    <a:lnTo>
                      <a:pt x="4167" y="1137"/>
                    </a:lnTo>
                    <a:lnTo>
                      <a:pt x="2250" y="1"/>
                    </a:ln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49"/>
              <p:cNvSpPr/>
              <p:nvPr/>
            </p:nvSpPr>
            <p:spPr>
              <a:xfrm>
                <a:off x="1293855" y="4148145"/>
                <a:ext cx="37215" cy="69318"/>
              </a:xfrm>
              <a:custGeom>
                <a:avLst/>
                <a:gdLst/>
                <a:ahLst/>
                <a:cxnLst/>
                <a:rect l="l" t="t" r="r" b="b"/>
                <a:pathLst>
                  <a:path w="1929" h="3593" extrusionOk="0">
                    <a:moveTo>
                      <a:pt x="1" y="0"/>
                    </a:moveTo>
                    <a:lnTo>
                      <a:pt x="12" y="2468"/>
                    </a:lnTo>
                    <a:lnTo>
                      <a:pt x="1929" y="3593"/>
                    </a:lnTo>
                    <a:lnTo>
                      <a:pt x="1917" y="1137"/>
                    </a:lnTo>
                    <a:lnTo>
                      <a:pt x="1"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49"/>
              <p:cNvSpPr/>
              <p:nvPr/>
            </p:nvSpPr>
            <p:spPr>
              <a:xfrm>
                <a:off x="1330838" y="4145714"/>
                <a:ext cx="43427" cy="71749"/>
              </a:xfrm>
              <a:custGeom>
                <a:avLst/>
                <a:gdLst/>
                <a:ahLst/>
                <a:cxnLst/>
                <a:rect l="l" t="t" r="r" b="b"/>
                <a:pathLst>
                  <a:path w="2251" h="3719" extrusionOk="0">
                    <a:moveTo>
                      <a:pt x="2250" y="0"/>
                    </a:moveTo>
                    <a:lnTo>
                      <a:pt x="0" y="1263"/>
                    </a:lnTo>
                    <a:lnTo>
                      <a:pt x="12" y="3719"/>
                    </a:lnTo>
                    <a:lnTo>
                      <a:pt x="2250" y="2456"/>
                    </a:lnTo>
                    <a:lnTo>
                      <a:pt x="225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F8BF220C-2AF6-C641-9545-F63621238E90}"/>
                  </a:ext>
                </a:extLst>
              </p14:cNvPr>
              <p14:cNvContentPartPr/>
              <p14:nvPr/>
            </p14:nvContentPartPr>
            <p14:xfrm>
              <a:off x="8641489" y="3098242"/>
              <a:ext cx="2880" cy="2880"/>
            </p14:xfrm>
          </p:contentPart>
        </mc:Choice>
        <mc:Fallback>
          <p:pic>
            <p:nvPicPr>
              <p:cNvPr id="2" name="Ink 1">
                <a:extLst>
                  <a:ext uri="{FF2B5EF4-FFF2-40B4-BE49-F238E27FC236}">
                    <a16:creationId xmlns:a16="http://schemas.microsoft.com/office/drawing/2014/main" id="{F8BF220C-2AF6-C641-9545-F63621238E90}"/>
                  </a:ext>
                </a:extLst>
              </p:cNvPr>
              <p:cNvPicPr/>
              <p:nvPr/>
            </p:nvPicPr>
            <p:blipFill>
              <a:blip r:embed="rId4"/>
              <a:stretch>
                <a:fillRect/>
              </a:stretch>
            </p:blipFill>
            <p:spPr>
              <a:xfrm>
                <a:off x="8632849" y="3089242"/>
                <a:ext cx="20520" cy="20520"/>
              </a:xfrm>
              <a:prstGeom prst="rect">
                <a:avLst/>
              </a:prstGeom>
            </p:spPr>
          </p:pic>
        </mc:Fallback>
      </mc:AlternateContent>
      <p:pic>
        <p:nvPicPr>
          <p:cNvPr id="3" name="Picture 2">
            <a:extLst>
              <a:ext uri="{FF2B5EF4-FFF2-40B4-BE49-F238E27FC236}">
                <a16:creationId xmlns:a16="http://schemas.microsoft.com/office/drawing/2014/main" id="{76CD7348-C8C1-E148-A1D6-EB5FC6946935}"/>
              </a:ext>
            </a:extLst>
          </p:cNvPr>
          <p:cNvPicPr>
            <a:picLocks noChangeAspect="1"/>
          </p:cNvPicPr>
          <p:nvPr/>
        </p:nvPicPr>
        <p:blipFill>
          <a:blip r:embed="rId5"/>
          <a:stretch>
            <a:fillRect/>
          </a:stretch>
        </p:blipFill>
        <p:spPr>
          <a:xfrm>
            <a:off x="1195952" y="1267640"/>
            <a:ext cx="5003800" cy="3530600"/>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34"/>
        <p:cNvGrpSpPr/>
        <p:nvPr/>
      </p:nvGrpSpPr>
      <p:grpSpPr>
        <a:xfrm>
          <a:off x="0" y="0"/>
          <a:ext cx="0" cy="0"/>
          <a:chOff x="0" y="0"/>
          <a:chExt cx="0" cy="0"/>
        </a:xfrm>
      </p:grpSpPr>
      <p:sp>
        <p:nvSpPr>
          <p:cNvPr id="535" name="Google Shape;535;p50"/>
          <p:cNvSpPr txBox="1">
            <a:spLocks noGrp="1"/>
          </p:cNvSpPr>
          <p:nvPr>
            <p:ph type="ctrTitle"/>
          </p:nvPr>
        </p:nvSpPr>
        <p:spPr>
          <a:xfrm flipH="1">
            <a:off x="851395" y="-169223"/>
            <a:ext cx="7716300" cy="1008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a:t>SKLearn Feature Importance Comparison</a:t>
            </a:r>
            <a:endParaRPr dirty="0"/>
          </a:p>
        </p:txBody>
      </p:sp>
      <p:sp>
        <p:nvSpPr>
          <p:cNvPr id="538" name="Google Shape;538;p50"/>
          <p:cNvSpPr txBox="1">
            <a:spLocks noGrp="1"/>
          </p:cNvSpPr>
          <p:nvPr>
            <p:ph type="subTitle" idx="1"/>
          </p:nvPr>
        </p:nvSpPr>
        <p:spPr>
          <a:xfrm flipH="1">
            <a:off x="3017900" y="1742700"/>
            <a:ext cx="3108300" cy="526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endParaRPr dirty="0"/>
          </a:p>
        </p:txBody>
      </p:sp>
      <p:pic>
        <p:nvPicPr>
          <p:cNvPr id="2" name="Picture 1">
            <a:extLst>
              <a:ext uri="{FF2B5EF4-FFF2-40B4-BE49-F238E27FC236}">
                <a16:creationId xmlns:a16="http://schemas.microsoft.com/office/drawing/2014/main" id="{D0D8A19D-2C8B-B04E-9A05-4D255A14ECE8}"/>
              </a:ext>
            </a:extLst>
          </p:cNvPr>
          <p:cNvPicPr>
            <a:picLocks noChangeAspect="1"/>
          </p:cNvPicPr>
          <p:nvPr/>
        </p:nvPicPr>
        <p:blipFill>
          <a:blip r:embed="rId3"/>
          <a:stretch>
            <a:fillRect/>
          </a:stretch>
        </p:blipFill>
        <p:spPr>
          <a:xfrm>
            <a:off x="361245" y="839677"/>
            <a:ext cx="3787166" cy="4303823"/>
          </a:xfrm>
          <a:prstGeom prst="rect">
            <a:avLst/>
          </a:prstGeom>
        </p:spPr>
      </p:pic>
      <p:pic>
        <p:nvPicPr>
          <p:cNvPr id="3" name="Picture 2">
            <a:extLst>
              <a:ext uri="{FF2B5EF4-FFF2-40B4-BE49-F238E27FC236}">
                <a16:creationId xmlns:a16="http://schemas.microsoft.com/office/drawing/2014/main" id="{05BAEBE1-3741-BC4F-B580-D2234335B8F4}"/>
              </a:ext>
            </a:extLst>
          </p:cNvPr>
          <p:cNvPicPr>
            <a:picLocks noChangeAspect="1"/>
          </p:cNvPicPr>
          <p:nvPr/>
        </p:nvPicPr>
        <p:blipFill>
          <a:blip r:embed="rId4"/>
          <a:stretch>
            <a:fillRect/>
          </a:stretch>
        </p:blipFill>
        <p:spPr>
          <a:xfrm>
            <a:off x="4432176" y="839676"/>
            <a:ext cx="3851753" cy="4303824"/>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43"/>
        <p:cNvGrpSpPr/>
        <p:nvPr/>
      </p:nvGrpSpPr>
      <p:grpSpPr>
        <a:xfrm>
          <a:off x="0" y="0"/>
          <a:ext cx="0" cy="0"/>
          <a:chOff x="0" y="0"/>
          <a:chExt cx="0" cy="0"/>
        </a:xfrm>
      </p:grpSpPr>
      <p:sp>
        <p:nvSpPr>
          <p:cNvPr id="544" name="Google Shape;544;p51"/>
          <p:cNvSpPr txBox="1">
            <a:spLocks noGrp="1"/>
          </p:cNvSpPr>
          <p:nvPr>
            <p:ph type="ctrTitle"/>
          </p:nvPr>
        </p:nvSpPr>
        <p:spPr>
          <a:xfrm flipH="1">
            <a:off x="713850" y="100325"/>
            <a:ext cx="7716300" cy="1008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SKLearn In-built Feature Importance Comparison</a:t>
            </a:r>
            <a:endParaRPr/>
          </a:p>
        </p:txBody>
      </p:sp>
      <p:graphicFrame>
        <p:nvGraphicFramePr>
          <p:cNvPr id="545" name="Google Shape;545;p51"/>
          <p:cNvGraphicFramePr/>
          <p:nvPr>
            <p:extLst>
              <p:ext uri="{D42A27DB-BD31-4B8C-83A1-F6EECF244321}">
                <p14:modId xmlns:p14="http://schemas.microsoft.com/office/powerpoint/2010/main" val="2833199463"/>
              </p:ext>
            </p:extLst>
          </p:nvPr>
        </p:nvGraphicFramePr>
        <p:xfrm>
          <a:off x="4585525" y="1109225"/>
          <a:ext cx="3687800" cy="4053510"/>
        </p:xfrm>
        <a:graphic>
          <a:graphicData uri="http://schemas.openxmlformats.org/drawingml/2006/table">
            <a:tbl>
              <a:tblPr>
                <a:noFill/>
                <a:tableStyleId>{AD8B1DF3-2720-4027-97FA-0314B9DAC449}</a:tableStyleId>
              </a:tblPr>
              <a:tblGrid>
                <a:gridCol w="2544275">
                  <a:extLst>
                    <a:ext uri="{9D8B030D-6E8A-4147-A177-3AD203B41FA5}">
                      <a16:colId xmlns:a16="http://schemas.microsoft.com/office/drawing/2014/main" val="20000"/>
                    </a:ext>
                  </a:extLst>
                </a:gridCol>
                <a:gridCol w="1143525">
                  <a:extLst>
                    <a:ext uri="{9D8B030D-6E8A-4147-A177-3AD203B41FA5}">
                      <a16:colId xmlns:a16="http://schemas.microsoft.com/office/drawing/2014/main" val="20001"/>
                    </a:ext>
                  </a:extLst>
                </a:gridCol>
              </a:tblGrid>
              <a:tr h="309875">
                <a:tc gridSpan="2">
                  <a:txBody>
                    <a:bodyPr/>
                    <a:lstStyle/>
                    <a:p>
                      <a:pPr marL="0" lvl="0" indent="0" algn="ctr" rtl="0">
                        <a:spcBef>
                          <a:spcPts val="0"/>
                        </a:spcBef>
                        <a:spcAft>
                          <a:spcPts val="0"/>
                        </a:spcAft>
                        <a:buNone/>
                      </a:pPr>
                      <a:r>
                        <a:rPr lang="es"/>
                        <a:t>XGB Classifier</a:t>
                      </a:r>
                      <a:endParaRPr/>
                    </a:p>
                  </a:txBody>
                  <a:tcPr marL="91425" marR="91425" marT="91425" marB="91425">
                    <a:solidFill>
                      <a:srgbClr val="76A5AF"/>
                    </a:solidFill>
                  </a:tcPr>
                </a:tc>
                <a:tc hMerge="1">
                  <a:txBody>
                    <a:bodyPr/>
                    <a:lstStyle/>
                    <a:p>
                      <a:endParaRPr lang="en-US"/>
                    </a:p>
                  </a:txBody>
                  <a:tcPr/>
                </a:tc>
                <a:extLst>
                  <a:ext uri="{0D108BD9-81ED-4DB2-BD59-A6C34878D82A}">
                    <a16:rowId xmlns:a16="http://schemas.microsoft.com/office/drawing/2014/main" val="10000"/>
                  </a:ext>
                </a:extLst>
              </a:tr>
              <a:tr h="309875">
                <a:tc>
                  <a:txBody>
                    <a:bodyPr/>
                    <a:lstStyle/>
                    <a:p>
                      <a:pPr marL="0" lvl="0" indent="0" algn="l" rtl="0">
                        <a:spcBef>
                          <a:spcPts val="0"/>
                        </a:spcBef>
                        <a:spcAft>
                          <a:spcPts val="0"/>
                        </a:spcAft>
                        <a:buNone/>
                      </a:pPr>
                      <a:r>
                        <a:rPr lang="es" sz="1200" dirty="0"/>
                        <a:t>DepositType_Non Refund</a:t>
                      </a:r>
                      <a:endParaRPr sz="1200" dirty="0"/>
                    </a:p>
                  </a:txBody>
                  <a:tcPr marL="91425" marR="91425" marT="91425" marB="91425">
                    <a:lnR w="9525" cap="flat" cmpd="sng">
                      <a:solidFill>
                        <a:srgbClr val="9E9E9E"/>
                      </a:solidFill>
                      <a:prstDash val="solid"/>
                      <a:round/>
                      <a:headEnd type="none" w="sm" len="sm"/>
                      <a:tailEnd type="none" w="sm" len="sm"/>
                    </a:lnR>
                    <a:solidFill>
                      <a:srgbClr val="D0E0E3"/>
                    </a:solidFill>
                  </a:tcPr>
                </a:tc>
                <a:tc>
                  <a:txBody>
                    <a:bodyPr/>
                    <a:lstStyle/>
                    <a:p>
                      <a:pPr marL="0" lvl="0" indent="0" algn="l" rtl="0">
                        <a:spcBef>
                          <a:spcPts val="0"/>
                        </a:spcBef>
                        <a:spcAft>
                          <a:spcPts val="0"/>
                        </a:spcAft>
                        <a:buNone/>
                      </a:pPr>
                      <a:r>
                        <a:rPr lang="es" sz="1200" dirty="0"/>
                        <a:t>0.8475</a:t>
                      </a:r>
                      <a:endParaRPr sz="1200" dirty="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309875">
                <a:tc>
                  <a:txBody>
                    <a:bodyPr/>
                    <a:lstStyle/>
                    <a:p>
                      <a:pPr marL="0" lvl="0" indent="0" algn="l" rtl="0">
                        <a:spcBef>
                          <a:spcPts val="0"/>
                        </a:spcBef>
                        <a:spcAft>
                          <a:spcPts val="0"/>
                        </a:spcAft>
                        <a:buNone/>
                      </a:pPr>
                      <a:r>
                        <a:rPr lang="es" sz="1200" dirty="0"/>
                        <a:t>RequiredCarParkingSpaces</a:t>
                      </a:r>
                      <a:endParaRPr sz="1200" dirty="0"/>
                    </a:p>
                  </a:txBody>
                  <a:tcPr marL="91425" marR="91425" marT="91425" marB="91425">
                    <a:lnR w="9525" cap="flat" cmpd="sng">
                      <a:solidFill>
                        <a:srgbClr val="9E9E9E"/>
                      </a:solidFill>
                      <a:prstDash val="solid"/>
                      <a:round/>
                      <a:headEnd type="none" w="sm" len="sm"/>
                      <a:tailEnd type="none" w="sm" len="sm"/>
                    </a:lnR>
                    <a:solidFill>
                      <a:srgbClr val="D0E0E3"/>
                    </a:solidFill>
                  </a:tcPr>
                </a:tc>
                <a:tc>
                  <a:txBody>
                    <a:bodyPr/>
                    <a:lstStyle/>
                    <a:p>
                      <a:pPr marL="0" lvl="0" indent="0" algn="l" rtl="0">
                        <a:spcBef>
                          <a:spcPts val="0"/>
                        </a:spcBef>
                        <a:spcAft>
                          <a:spcPts val="0"/>
                        </a:spcAft>
                        <a:buNone/>
                      </a:pPr>
                      <a:r>
                        <a:rPr lang="es" sz="1200" dirty="0"/>
                        <a:t>0.0655</a:t>
                      </a:r>
                      <a:endParaRPr sz="1200" dirty="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309875">
                <a:tc>
                  <a:txBody>
                    <a:bodyPr/>
                    <a:lstStyle/>
                    <a:p>
                      <a:pPr marL="0" lvl="0" indent="0" algn="l" rtl="0">
                        <a:spcBef>
                          <a:spcPts val="0"/>
                        </a:spcBef>
                        <a:spcAft>
                          <a:spcPts val="0"/>
                        </a:spcAft>
                        <a:buNone/>
                      </a:pPr>
                      <a:r>
                        <a:rPr lang="es" sz="1200" dirty="0"/>
                        <a:t>PreviousCancellations</a:t>
                      </a:r>
                      <a:endParaRPr sz="1200" dirty="0"/>
                    </a:p>
                  </a:txBody>
                  <a:tcPr marL="91425" marR="91425" marT="91425" marB="91425">
                    <a:lnR w="9525" cap="flat" cmpd="sng">
                      <a:solidFill>
                        <a:srgbClr val="9E9E9E"/>
                      </a:solidFill>
                      <a:prstDash val="solid"/>
                      <a:round/>
                      <a:headEnd type="none" w="sm" len="sm"/>
                      <a:tailEnd type="none" w="sm" len="sm"/>
                    </a:lnR>
                    <a:solidFill>
                      <a:srgbClr val="D0E0E3"/>
                    </a:solidFill>
                  </a:tcPr>
                </a:tc>
                <a:tc>
                  <a:txBody>
                    <a:bodyPr/>
                    <a:lstStyle/>
                    <a:p>
                      <a:pPr marL="0" lvl="0" indent="0" algn="l" rtl="0">
                        <a:spcBef>
                          <a:spcPts val="0"/>
                        </a:spcBef>
                        <a:spcAft>
                          <a:spcPts val="0"/>
                        </a:spcAft>
                        <a:buNone/>
                      </a:pPr>
                      <a:r>
                        <a:rPr lang="es" sz="1200" dirty="0"/>
                        <a:t>0.0153</a:t>
                      </a:r>
                      <a:endParaRPr sz="1200" dirty="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r h="309875">
                <a:tc>
                  <a:txBody>
                    <a:bodyPr/>
                    <a:lstStyle/>
                    <a:p>
                      <a:pPr marL="0" lvl="0" indent="0" algn="l" rtl="0">
                        <a:spcBef>
                          <a:spcPts val="0"/>
                        </a:spcBef>
                        <a:spcAft>
                          <a:spcPts val="0"/>
                        </a:spcAft>
                        <a:buNone/>
                      </a:pPr>
                      <a:r>
                        <a:rPr lang="es" sz="1200" dirty="0"/>
                        <a:t>MarketSegment_Online TA</a:t>
                      </a:r>
                      <a:endParaRPr sz="1200" dirty="0"/>
                    </a:p>
                  </a:txBody>
                  <a:tcPr marL="91425" marR="91425" marT="91425" marB="91425">
                    <a:lnR w="9525" cap="flat" cmpd="sng">
                      <a:solidFill>
                        <a:srgbClr val="9E9E9E"/>
                      </a:solidFill>
                      <a:prstDash val="solid"/>
                      <a:round/>
                      <a:headEnd type="none" w="sm" len="sm"/>
                      <a:tailEnd type="none" w="sm" len="sm"/>
                    </a:lnR>
                    <a:solidFill>
                      <a:srgbClr val="D0E0E3"/>
                    </a:solidFill>
                  </a:tcPr>
                </a:tc>
                <a:tc>
                  <a:txBody>
                    <a:bodyPr/>
                    <a:lstStyle/>
                    <a:p>
                      <a:pPr marL="0" lvl="0" indent="0" algn="l" rtl="0">
                        <a:spcBef>
                          <a:spcPts val="0"/>
                        </a:spcBef>
                        <a:spcAft>
                          <a:spcPts val="0"/>
                        </a:spcAft>
                        <a:buNone/>
                      </a:pPr>
                      <a:r>
                        <a:rPr lang="es" sz="1200" dirty="0"/>
                        <a:t>0.0134</a:t>
                      </a:r>
                      <a:endParaRPr sz="1200" dirty="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4"/>
                  </a:ext>
                </a:extLst>
              </a:tr>
              <a:tr h="309875">
                <a:tc>
                  <a:txBody>
                    <a:bodyPr/>
                    <a:lstStyle/>
                    <a:p>
                      <a:pPr marL="0" lvl="0" indent="0" algn="l" rtl="0">
                        <a:spcBef>
                          <a:spcPts val="0"/>
                        </a:spcBef>
                        <a:spcAft>
                          <a:spcPts val="0"/>
                        </a:spcAft>
                        <a:buNone/>
                      </a:pPr>
                      <a:r>
                        <a:rPr lang="es" sz="1200" dirty="0"/>
                        <a:t>CustomerType_Transient</a:t>
                      </a:r>
                      <a:endParaRPr sz="1200" dirty="0"/>
                    </a:p>
                  </a:txBody>
                  <a:tcPr marL="91425" marR="91425" marT="91425" marB="91425">
                    <a:lnR w="9525" cap="flat" cmpd="sng">
                      <a:solidFill>
                        <a:srgbClr val="9E9E9E"/>
                      </a:solidFill>
                      <a:prstDash val="solid"/>
                      <a:round/>
                      <a:headEnd type="none" w="sm" len="sm"/>
                      <a:tailEnd type="none" w="sm" len="sm"/>
                    </a:lnR>
                    <a:solidFill>
                      <a:srgbClr val="D0E0E3"/>
                    </a:solidFill>
                  </a:tcPr>
                </a:tc>
                <a:tc>
                  <a:txBody>
                    <a:bodyPr/>
                    <a:lstStyle/>
                    <a:p>
                      <a:pPr marL="0" lvl="0" indent="0" algn="l" rtl="0">
                        <a:spcBef>
                          <a:spcPts val="0"/>
                        </a:spcBef>
                        <a:spcAft>
                          <a:spcPts val="0"/>
                        </a:spcAft>
                        <a:buNone/>
                      </a:pPr>
                      <a:r>
                        <a:rPr lang="es" sz="1200" dirty="0"/>
                        <a:t>0.0056</a:t>
                      </a:r>
                      <a:endParaRPr sz="1200" dirty="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5"/>
                  </a:ext>
                </a:extLst>
              </a:tr>
              <a:tr h="309875">
                <a:tc>
                  <a:txBody>
                    <a:bodyPr/>
                    <a:lstStyle/>
                    <a:p>
                      <a:pPr marL="0" lvl="0" indent="0" algn="l" rtl="0">
                        <a:spcBef>
                          <a:spcPts val="0"/>
                        </a:spcBef>
                        <a:spcAft>
                          <a:spcPts val="0"/>
                        </a:spcAft>
                        <a:buNone/>
                      </a:pPr>
                      <a:r>
                        <a:rPr lang="es" sz="1200" dirty="0"/>
                        <a:t>Agent</a:t>
                      </a:r>
                      <a:endParaRPr sz="1200" dirty="0"/>
                    </a:p>
                  </a:txBody>
                  <a:tcPr marL="91425" marR="91425" marT="91425" marB="91425">
                    <a:lnR w="9525" cap="flat" cmpd="sng">
                      <a:solidFill>
                        <a:srgbClr val="9E9E9E"/>
                      </a:solidFill>
                      <a:prstDash val="solid"/>
                      <a:round/>
                      <a:headEnd type="none" w="sm" len="sm"/>
                      <a:tailEnd type="none" w="sm" len="sm"/>
                    </a:lnR>
                    <a:solidFill>
                      <a:srgbClr val="D0E0E3"/>
                    </a:solidFill>
                  </a:tcPr>
                </a:tc>
                <a:tc>
                  <a:txBody>
                    <a:bodyPr/>
                    <a:lstStyle/>
                    <a:p>
                      <a:pPr marL="0" lvl="0" indent="0" algn="l" rtl="0">
                        <a:spcBef>
                          <a:spcPts val="0"/>
                        </a:spcBef>
                        <a:spcAft>
                          <a:spcPts val="0"/>
                        </a:spcAft>
                        <a:buNone/>
                      </a:pPr>
                      <a:r>
                        <a:rPr lang="es" sz="1200" dirty="0"/>
                        <a:t>0.0029</a:t>
                      </a:r>
                      <a:endParaRPr sz="1200" dirty="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6"/>
                  </a:ext>
                </a:extLst>
              </a:tr>
              <a:tr h="309875">
                <a:tc>
                  <a:txBody>
                    <a:bodyPr/>
                    <a:lstStyle/>
                    <a:p>
                      <a:pPr marL="0" lvl="0" indent="0" algn="l" rtl="0">
                        <a:spcBef>
                          <a:spcPts val="0"/>
                        </a:spcBef>
                        <a:spcAft>
                          <a:spcPts val="0"/>
                        </a:spcAft>
                        <a:buNone/>
                      </a:pPr>
                      <a:r>
                        <a:rPr lang="es" sz="1200" dirty="0"/>
                        <a:t>TotalOfSpecialRequests</a:t>
                      </a:r>
                      <a:endParaRPr sz="1200" dirty="0"/>
                    </a:p>
                  </a:txBody>
                  <a:tcPr marL="91425" marR="91425" marT="91425" marB="91425">
                    <a:lnR w="9525" cap="flat" cmpd="sng">
                      <a:solidFill>
                        <a:srgbClr val="9E9E9E"/>
                      </a:solidFill>
                      <a:prstDash val="solid"/>
                      <a:round/>
                      <a:headEnd type="none" w="sm" len="sm"/>
                      <a:tailEnd type="none" w="sm" len="sm"/>
                    </a:lnR>
                    <a:solidFill>
                      <a:srgbClr val="D0E0E3"/>
                    </a:solidFill>
                  </a:tcPr>
                </a:tc>
                <a:tc>
                  <a:txBody>
                    <a:bodyPr/>
                    <a:lstStyle/>
                    <a:p>
                      <a:pPr marL="0" lvl="0" indent="0" algn="l" rtl="0">
                        <a:spcBef>
                          <a:spcPts val="0"/>
                        </a:spcBef>
                        <a:spcAft>
                          <a:spcPts val="0"/>
                        </a:spcAft>
                        <a:buNone/>
                      </a:pPr>
                      <a:r>
                        <a:rPr lang="es" sz="1200" dirty="0"/>
                        <a:t>0.0028</a:t>
                      </a:r>
                      <a:endParaRPr sz="1200" dirty="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7"/>
                  </a:ext>
                </a:extLst>
              </a:tr>
              <a:tr h="309875">
                <a:tc>
                  <a:txBody>
                    <a:bodyPr/>
                    <a:lstStyle/>
                    <a:p>
                      <a:pPr marL="0" lvl="0" indent="0" algn="l" rtl="0">
                        <a:spcBef>
                          <a:spcPts val="0"/>
                        </a:spcBef>
                        <a:spcAft>
                          <a:spcPts val="0"/>
                        </a:spcAft>
                        <a:buNone/>
                      </a:pPr>
                      <a:r>
                        <a:rPr lang="en-US" sz="1200" dirty="0" err="1"/>
                        <a:t>CustomerType_Transient</a:t>
                      </a:r>
                      <a:r>
                        <a:rPr lang="en-US" sz="1200" dirty="0"/>
                        <a:t>-Party</a:t>
                      </a:r>
                      <a:endParaRPr sz="1200" dirty="0"/>
                    </a:p>
                  </a:txBody>
                  <a:tcPr marL="91425" marR="91425" marT="91425" marB="91425">
                    <a:lnR w="9525" cap="flat" cmpd="sng">
                      <a:solidFill>
                        <a:srgbClr val="9E9E9E"/>
                      </a:solidFill>
                      <a:prstDash val="solid"/>
                      <a:round/>
                      <a:headEnd type="none" w="sm" len="sm"/>
                      <a:tailEnd type="none" w="sm" len="sm"/>
                    </a:lnR>
                    <a:solidFill>
                      <a:srgbClr val="D0E0E3"/>
                    </a:solidFill>
                  </a:tcPr>
                </a:tc>
                <a:tc>
                  <a:txBody>
                    <a:bodyPr/>
                    <a:lstStyle/>
                    <a:p>
                      <a:pPr marL="0" lvl="0" indent="0" algn="l" rtl="0">
                        <a:spcBef>
                          <a:spcPts val="0"/>
                        </a:spcBef>
                        <a:spcAft>
                          <a:spcPts val="0"/>
                        </a:spcAft>
                        <a:buNone/>
                      </a:pPr>
                      <a:r>
                        <a:rPr lang="es" sz="1200" dirty="0"/>
                        <a:t>0.0028</a:t>
                      </a:r>
                      <a:endParaRPr sz="1200" dirty="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8"/>
                  </a:ext>
                </a:extLst>
              </a:tr>
              <a:tr h="309875">
                <a:tc>
                  <a:txBody>
                    <a:bodyPr/>
                    <a:lstStyle/>
                    <a:p>
                      <a:pPr marL="0" lvl="0" indent="0" algn="l" rtl="0">
                        <a:spcBef>
                          <a:spcPts val="0"/>
                        </a:spcBef>
                        <a:spcAft>
                          <a:spcPts val="0"/>
                        </a:spcAft>
                        <a:buNone/>
                      </a:pPr>
                      <a:r>
                        <a:rPr lang="es" sz="1200" dirty="0"/>
                        <a:t>PreviousBookingsNotCanceled</a:t>
                      </a:r>
                      <a:endParaRPr sz="1200" dirty="0"/>
                    </a:p>
                  </a:txBody>
                  <a:tcPr marL="91425" marR="91425" marT="91425" marB="91425">
                    <a:lnR w="9525" cap="flat" cmpd="sng">
                      <a:solidFill>
                        <a:srgbClr val="9E9E9E"/>
                      </a:solidFill>
                      <a:prstDash val="solid"/>
                      <a:round/>
                      <a:headEnd type="none" w="sm" len="sm"/>
                      <a:tailEnd type="none" w="sm" len="sm"/>
                    </a:lnR>
                    <a:solidFill>
                      <a:srgbClr val="D0E0E3"/>
                    </a:solidFill>
                  </a:tcPr>
                </a:tc>
                <a:tc>
                  <a:txBody>
                    <a:bodyPr/>
                    <a:lstStyle/>
                    <a:p>
                      <a:pPr marL="0" lvl="0" indent="0" algn="l" rtl="0">
                        <a:spcBef>
                          <a:spcPts val="0"/>
                        </a:spcBef>
                        <a:spcAft>
                          <a:spcPts val="0"/>
                        </a:spcAft>
                        <a:buNone/>
                      </a:pPr>
                      <a:r>
                        <a:rPr lang="es" sz="1200" dirty="0"/>
                        <a:t>0.0027</a:t>
                      </a:r>
                      <a:endParaRPr sz="1200" dirty="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9"/>
                  </a:ext>
                </a:extLst>
              </a:tr>
              <a:tr h="309875">
                <a:tc>
                  <a:txBody>
                    <a:bodyPr/>
                    <a:lstStyle/>
                    <a:p>
                      <a:pPr marL="0" lvl="0" indent="0" algn="l" rtl="0">
                        <a:spcBef>
                          <a:spcPts val="0"/>
                        </a:spcBef>
                        <a:spcAft>
                          <a:spcPts val="0"/>
                        </a:spcAft>
                        <a:buNone/>
                      </a:pPr>
                      <a:r>
                        <a:rPr lang="es" sz="1200" dirty="0"/>
                        <a:t>MarketSegment_Offline TA/TO</a:t>
                      </a:r>
                      <a:endParaRPr sz="1200" dirty="0"/>
                    </a:p>
                  </a:txBody>
                  <a:tcPr marL="91425" marR="91425" marT="91425" marB="91425">
                    <a:lnR w="9525" cap="flat" cmpd="sng">
                      <a:solidFill>
                        <a:srgbClr val="9E9E9E"/>
                      </a:solidFill>
                      <a:prstDash val="solid"/>
                      <a:round/>
                      <a:headEnd type="none" w="sm" len="sm"/>
                      <a:tailEnd type="none" w="sm" len="sm"/>
                    </a:lnR>
                    <a:solidFill>
                      <a:srgbClr val="D0E0E3"/>
                    </a:solidFill>
                  </a:tcPr>
                </a:tc>
                <a:tc>
                  <a:txBody>
                    <a:bodyPr/>
                    <a:lstStyle/>
                    <a:p>
                      <a:pPr marL="0" lvl="0" indent="0" algn="l" rtl="0">
                        <a:spcBef>
                          <a:spcPts val="0"/>
                        </a:spcBef>
                        <a:spcAft>
                          <a:spcPts val="0"/>
                        </a:spcAft>
                        <a:buNone/>
                      </a:pPr>
                      <a:r>
                        <a:rPr lang="es" sz="1200" dirty="0"/>
                        <a:t>0.0008</a:t>
                      </a:r>
                      <a:endParaRPr sz="1200" dirty="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10"/>
                  </a:ext>
                </a:extLst>
              </a:tr>
            </a:tbl>
          </a:graphicData>
        </a:graphic>
      </p:graphicFrame>
      <p:graphicFrame>
        <p:nvGraphicFramePr>
          <p:cNvPr id="546" name="Google Shape;546;p51"/>
          <p:cNvGraphicFramePr/>
          <p:nvPr>
            <p:extLst>
              <p:ext uri="{D42A27DB-BD31-4B8C-83A1-F6EECF244321}">
                <p14:modId xmlns:p14="http://schemas.microsoft.com/office/powerpoint/2010/main" val="2048612704"/>
              </p:ext>
            </p:extLst>
          </p:nvPr>
        </p:nvGraphicFramePr>
        <p:xfrm>
          <a:off x="487450" y="1109225"/>
          <a:ext cx="3585850" cy="4060460"/>
        </p:xfrm>
        <a:graphic>
          <a:graphicData uri="http://schemas.openxmlformats.org/drawingml/2006/table">
            <a:tbl>
              <a:tblPr>
                <a:noFill/>
                <a:tableStyleId>{AD8B1DF3-2720-4027-97FA-0314B9DAC449}</a:tableStyleId>
              </a:tblPr>
              <a:tblGrid>
                <a:gridCol w="2473950">
                  <a:extLst>
                    <a:ext uri="{9D8B030D-6E8A-4147-A177-3AD203B41FA5}">
                      <a16:colId xmlns:a16="http://schemas.microsoft.com/office/drawing/2014/main" val="20000"/>
                    </a:ext>
                  </a:extLst>
                </a:gridCol>
                <a:gridCol w="1111900">
                  <a:extLst>
                    <a:ext uri="{9D8B030D-6E8A-4147-A177-3AD203B41FA5}">
                      <a16:colId xmlns:a16="http://schemas.microsoft.com/office/drawing/2014/main" val="20001"/>
                    </a:ext>
                  </a:extLst>
                </a:gridCol>
              </a:tblGrid>
              <a:tr h="366425">
                <a:tc gridSpan="2">
                  <a:txBody>
                    <a:bodyPr/>
                    <a:lstStyle/>
                    <a:p>
                      <a:pPr marL="0" lvl="0" indent="0" algn="ctr" rtl="0">
                        <a:spcBef>
                          <a:spcPts val="0"/>
                        </a:spcBef>
                        <a:spcAft>
                          <a:spcPts val="0"/>
                        </a:spcAft>
                        <a:buNone/>
                      </a:pPr>
                      <a:r>
                        <a:rPr lang="es"/>
                        <a:t>Random Forest</a:t>
                      </a:r>
                      <a:endParaRPr/>
                    </a:p>
                  </a:txBody>
                  <a:tcPr marL="91425" marR="91425" marT="91425" marB="91425">
                    <a:solidFill>
                      <a:srgbClr val="93C47D"/>
                    </a:solidFill>
                  </a:tcPr>
                </a:tc>
                <a:tc hMerge="1">
                  <a:txBody>
                    <a:bodyPr/>
                    <a:lstStyle/>
                    <a:p>
                      <a:endParaRPr lang="en-US"/>
                    </a:p>
                  </a:txBody>
                  <a:tcPr/>
                </a:tc>
                <a:extLst>
                  <a:ext uri="{0D108BD9-81ED-4DB2-BD59-A6C34878D82A}">
                    <a16:rowId xmlns:a16="http://schemas.microsoft.com/office/drawing/2014/main" val="10000"/>
                  </a:ext>
                </a:extLst>
              </a:tr>
              <a:tr h="366425">
                <a:tc>
                  <a:txBody>
                    <a:bodyPr/>
                    <a:lstStyle/>
                    <a:p>
                      <a:pPr marL="0" lvl="0" indent="0" algn="l" rtl="0">
                        <a:spcBef>
                          <a:spcPts val="0"/>
                        </a:spcBef>
                        <a:spcAft>
                          <a:spcPts val="0"/>
                        </a:spcAft>
                        <a:buNone/>
                      </a:pPr>
                      <a:r>
                        <a:rPr lang="es" sz="1200" dirty="0"/>
                        <a:t>LeadTime</a:t>
                      </a:r>
                      <a:endParaRPr sz="1200" dirty="0"/>
                    </a:p>
                  </a:txBody>
                  <a:tcPr marL="91425" marR="91425" marT="91425" marB="91425">
                    <a:lnR w="9525" cap="flat" cmpd="sng">
                      <a:solidFill>
                        <a:srgbClr val="9E9E9E"/>
                      </a:solidFill>
                      <a:prstDash val="solid"/>
                      <a:round/>
                      <a:headEnd type="none" w="sm" len="sm"/>
                      <a:tailEnd type="none" w="sm" len="sm"/>
                    </a:lnR>
                    <a:solidFill>
                      <a:srgbClr val="D9EAD3"/>
                    </a:solidFill>
                  </a:tcPr>
                </a:tc>
                <a:tc>
                  <a:txBody>
                    <a:bodyPr/>
                    <a:lstStyle/>
                    <a:p>
                      <a:pPr marL="0" lvl="0" indent="0" algn="l" rtl="0">
                        <a:spcBef>
                          <a:spcPts val="0"/>
                        </a:spcBef>
                        <a:spcAft>
                          <a:spcPts val="0"/>
                        </a:spcAft>
                        <a:buNone/>
                      </a:pPr>
                      <a:r>
                        <a:rPr lang="es" sz="1200" dirty="0"/>
                        <a:t>0.1131</a:t>
                      </a:r>
                      <a:endParaRPr sz="1200" dirty="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366425">
                <a:tc>
                  <a:txBody>
                    <a:bodyPr/>
                    <a:lstStyle/>
                    <a:p>
                      <a:pPr marL="0" lvl="0" indent="0" algn="l" rtl="0">
                        <a:spcBef>
                          <a:spcPts val="0"/>
                        </a:spcBef>
                        <a:spcAft>
                          <a:spcPts val="0"/>
                        </a:spcAft>
                        <a:buNone/>
                      </a:pPr>
                      <a:r>
                        <a:rPr lang="es" sz="1200" dirty="0"/>
                        <a:t>Country</a:t>
                      </a:r>
                      <a:endParaRPr sz="1200" dirty="0"/>
                    </a:p>
                  </a:txBody>
                  <a:tcPr marL="91425" marR="91425" marT="91425" marB="91425">
                    <a:lnR w="9525" cap="flat" cmpd="sng">
                      <a:solidFill>
                        <a:srgbClr val="9E9E9E"/>
                      </a:solidFill>
                      <a:prstDash val="solid"/>
                      <a:round/>
                      <a:headEnd type="none" w="sm" len="sm"/>
                      <a:tailEnd type="none" w="sm" len="sm"/>
                    </a:lnR>
                    <a:solidFill>
                      <a:srgbClr val="D9EAD3"/>
                    </a:solidFill>
                  </a:tcPr>
                </a:tc>
                <a:tc>
                  <a:txBody>
                    <a:bodyPr/>
                    <a:lstStyle/>
                    <a:p>
                      <a:pPr marL="0" lvl="0" indent="0" algn="l" rtl="0">
                        <a:spcBef>
                          <a:spcPts val="0"/>
                        </a:spcBef>
                        <a:spcAft>
                          <a:spcPts val="0"/>
                        </a:spcAft>
                        <a:buNone/>
                      </a:pPr>
                      <a:r>
                        <a:rPr lang="es" sz="1200"/>
                        <a:t>0.1037</a:t>
                      </a:r>
                      <a:endParaRPr sz="12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366425">
                <a:tc>
                  <a:txBody>
                    <a:bodyPr/>
                    <a:lstStyle/>
                    <a:p>
                      <a:pPr marL="0" lvl="0" indent="0" algn="l" rtl="0">
                        <a:spcBef>
                          <a:spcPts val="0"/>
                        </a:spcBef>
                        <a:spcAft>
                          <a:spcPts val="0"/>
                        </a:spcAft>
                        <a:buNone/>
                      </a:pPr>
                      <a:r>
                        <a:rPr lang="es" sz="1200" dirty="0"/>
                        <a:t>DepositType_Non Refund</a:t>
                      </a:r>
                      <a:endParaRPr sz="1200" dirty="0"/>
                    </a:p>
                  </a:txBody>
                  <a:tcPr marL="91425" marR="91425" marT="91425" marB="91425">
                    <a:lnR w="9525" cap="flat" cmpd="sng">
                      <a:solidFill>
                        <a:srgbClr val="9E9E9E"/>
                      </a:solidFill>
                      <a:prstDash val="solid"/>
                      <a:round/>
                      <a:headEnd type="none" w="sm" len="sm"/>
                      <a:tailEnd type="none" w="sm" len="sm"/>
                    </a:lnR>
                    <a:solidFill>
                      <a:srgbClr val="D9EAD3"/>
                    </a:solidFill>
                  </a:tcPr>
                </a:tc>
                <a:tc>
                  <a:txBody>
                    <a:bodyPr/>
                    <a:lstStyle/>
                    <a:p>
                      <a:pPr marL="0" lvl="0" indent="0" algn="l" rtl="0">
                        <a:spcBef>
                          <a:spcPts val="0"/>
                        </a:spcBef>
                        <a:spcAft>
                          <a:spcPts val="0"/>
                        </a:spcAft>
                        <a:buNone/>
                      </a:pPr>
                      <a:r>
                        <a:rPr lang="es" sz="1200"/>
                        <a:t>0.0878</a:t>
                      </a:r>
                      <a:endParaRPr sz="12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r h="366425">
                <a:tc>
                  <a:txBody>
                    <a:bodyPr/>
                    <a:lstStyle/>
                    <a:p>
                      <a:pPr marL="0" lvl="0" indent="0" algn="l" rtl="0">
                        <a:spcBef>
                          <a:spcPts val="0"/>
                        </a:spcBef>
                        <a:spcAft>
                          <a:spcPts val="0"/>
                        </a:spcAft>
                        <a:buNone/>
                      </a:pPr>
                      <a:r>
                        <a:rPr lang="es" sz="1200" dirty="0"/>
                        <a:t>DepositType_No Deposit</a:t>
                      </a:r>
                      <a:endParaRPr sz="1200" dirty="0"/>
                    </a:p>
                  </a:txBody>
                  <a:tcPr marL="91425" marR="91425" marT="91425" marB="91425">
                    <a:lnR w="9525" cap="flat" cmpd="sng">
                      <a:solidFill>
                        <a:srgbClr val="9E9E9E"/>
                      </a:solidFill>
                      <a:prstDash val="solid"/>
                      <a:round/>
                      <a:headEnd type="none" w="sm" len="sm"/>
                      <a:tailEnd type="none" w="sm" len="sm"/>
                    </a:lnR>
                    <a:solidFill>
                      <a:srgbClr val="D9EAD3"/>
                    </a:solidFill>
                  </a:tcPr>
                </a:tc>
                <a:tc>
                  <a:txBody>
                    <a:bodyPr/>
                    <a:lstStyle/>
                    <a:p>
                      <a:pPr marL="0" lvl="0" indent="0" algn="l" rtl="0">
                        <a:spcBef>
                          <a:spcPts val="0"/>
                        </a:spcBef>
                        <a:spcAft>
                          <a:spcPts val="0"/>
                        </a:spcAft>
                        <a:buNone/>
                      </a:pPr>
                      <a:r>
                        <a:rPr lang="es" sz="1200"/>
                        <a:t>0.0732</a:t>
                      </a:r>
                      <a:endParaRPr sz="12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4"/>
                  </a:ext>
                </a:extLst>
              </a:tr>
              <a:tr h="366425">
                <a:tc>
                  <a:txBody>
                    <a:bodyPr/>
                    <a:lstStyle/>
                    <a:p>
                      <a:pPr marL="0" lvl="0" indent="0" algn="l" rtl="0">
                        <a:spcBef>
                          <a:spcPts val="0"/>
                        </a:spcBef>
                        <a:spcAft>
                          <a:spcPts val="0"/>
                        </a:spcAft>
                        <a:buNone/>
                      </a:pPr>
                      <a:r>
                        <a:rPr lang="es" sz="1200" dirty="0"/>
                        <a:t>ADR</a:t>
                      </a:r>
                      <a:endParaRPr sz="1200" dirty="0"/>
                    </a:p>
                  </a:txBody>
                  <a:tcPr marL="91425" marR="91425" marT="91425" marB="91425">
                    <a:lnR w="9525" cap="flat" cmpd="sng">
                      <a:solidFill>
                        <a:srgbClr val="9E9E9E"/>
                      </a:solidFill>
                      <a:prstDash val="solid"/>
                      <a:round/>
                      <a:headEnd type="none" w="sm" len="sm"/>
                      <a:tailEnd type="none" w="sm" len="sm"/>
                    </a:lnR>
                    <a:solidFill>
                      <a:srgbClr val="D9EAD3"/>
                    </a:solidFill>
                  </a:tcPr>
                </a:tc>
                <a:tc>
                  <a:txBody>
                    <a:bodyPr/>
                    <a:lstStyle/>
                    <a:p>
                      <a:pPr marL="0" lvl="0" indent="0" algn="l" rtl="0">
                        <a:spcBef>
                          <a:spcPts val="0"/>
                        </a:spcBef>
                        <a:spcAft>
                          <a:spcPts val="0"/>
                        </a:spcAft>
                        <a:buNone/>
                      </a:pPr>
                      <a:r>
                        <a:rPr lang="es" sz="1200"/>
                        <a:t>0.0646</a:t>
                      </a:r>
                      <a:endParaRPr sz="12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5"/>
                  </a:ext>
                </a:extLst>
              </a:tr>
              <a:tr h="366425">
                <a:tc>
                  <a:txBody>
                    <a:bodyPr/>
                    <a:lstStyle/>
                    <a:p>
                      <a:pPr marL="0" lvl="0" indent="0" algn="l" rtl="0">
                        <a:spcBef>
                          <a:spcPts val="0"/>
                        </a:spcBef>
                        <a:spcAft>
                          <a:spcPts val="0"/>
                        </a:spcAft>
                        <a:buNone/>
                      </a:pPr>
                      <a:r>
                        <a:rPr lang="en-US" sz="1200" dirty="0" err="1"/>
                        <a:t>TotalOfSpecialRequests</a:t>
                      </a:r>
                      <a:endParaRPr sz="1200" dirty="0"/>
                    </a:p>
                  </a:txBody>
                  <a:tcPr marL="91425" marR="91425" marT="91425" marB="91425">
                    <a:lnR w="9525" cap="flat" cmpd="sng">
                      <a:solidFill>
                        <a:srgbClr val="9E9E9E"/>
                      </a:solidFill>
                      <a:prstDash val="solid"/>
                      <a:round/>
                      <a:headEnd type="none" w="sm" len="sm"/>
                      <a:tailEnd type="none" w="sm" len="sm"/>
                    </a:lnR>
                    <a:solidFill>
                      <a:srgbClr val="D9EAD3"/>
                    </a:solidFill>
                  </a:tcPr>
                </a:tc>
                <a:tc>
                  <a:txBody>
                    <a:bodyPr/>
                    <a:lstStyle/>
                    <a:p>
                      <a:pPr marL="0" lvl="0" indent="0" algn="l" rtl="0">
                        <a:spcBef>
                          <a:spcPts val="0"/>
                        </a:spcBef>
                        <a:spcAft>
                          <a:spcPts val="0"/>
                        </a:spcAft>
                        <a:buNone/>
                      </a:pPr>
                      <a:r>
                        <a:rPr lang="es" sz="1200"/>
                        <a:t>0.0570</a:t>
                      </a:r>
                      <a:endParaRPr sz="12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6"/>
                  </a:ext>
                </a:extLst>
              </a:tr>
              <a:tr h="366425">
                <a:tc>
                  <a:txBody>
                    <a:bodyPr/>
                    <a:lstStyle/>
                    <a:p>
                      <a:pPr marL="0" lvl="0" indent="0" algn="l" rtl="0">
                        <a:spcBef>
                          <a:spcPts val="0"/>
                        </a:spcBef>
                        <a:spcAft>
                          <a:spcPts val="0"/>
                        </a:spcAft>
                        <a:buNone/>
                      </a:pPr>
                      <a:r>
                        <a:rPr lang="es" sz="1200" dirty="0"/>
                        <a:t>Agent</a:t>
                      </a:r>
                      <a:endParaRPr sz="1200" dirty="0"/>
                    </a:p>
                  </a:txBody>
                  <a:tcPr marL="91425" marR="91425" marT="91425" marB="91425">
                    <a:lnR w="9525" cap="flat" cmpd="sng">
                      <a:solidFill>
                        <a:srgbClr val="9E9E9E"/>
                      </a:solidFill>
                      <a:prstDash val="solid"/>
                      <a:round/>
                      <a:headEnd type="none" w="sm" len="sm"/>
                      <a:tailEnd type="none" w="sm" len="sm"/>
                    </a:lnR>
                    <a:solidFill>
                      <a:srgbClr val="D9EAD3"/>
                    </a:solidFill>
                  </a:tcPr>
                </a:tc>
                <a:tc>
                  <a:txBody>
                    <a:bodyPr/>
                    <a:lstStyle/>
                    <a:p>
                      <a:pPr marL="0" lvl="0" indent="0" algn="l" rtl="0">
                        <a:spcBef>
                          <a:spcPts val="0"/>
                        </a:spcBef>
                        <a:spcAft>
                          <a:spcPts val="0"/>
                        </a:spcAft>
                        <a:buNone/>
                      </a:pPr>
                      <a:r>
                        <a:rPr lang="es" sz="1200"/>
                        <a:t>0.0483</a:t>
                      </a:r>
                      <a:endParaRPr sz="12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7"/>
                  </a:ext>
                </a:extLst>
              </a:tr>
              <a:tr h="366425">
                <a:tc>
                  <a:txBody>
                    <a:bodyPr/>
                    <a:lstStyle/>
                    <a:p>
                      <a:pPr marL="0" lvl="0" indent="0" algn="l" rtl="0">
                        <a:spcBef>
                          <a:spcPts val="0"/>
                        </a:spcBef>
                        <a:spcAft>
                          <a:spcPts val="0"/>
                        </a:spcAft>
                        <a:buNone/>
                      </a:pPr>
                      <a:r>
                        <a:rPr lang="es" sz="1200" dirty="0"/>
                        <a:t>ArrivalDateDayOfMonth</a:t>
                      </a:r>
                      <a:endParaRPr sz="1200" dirty="0"/>
                    </a:p>
                  </a:txBody>
                  <a:tcPr marL="91425" marR="91425" marT="91425" marB="91425">
                    <a:lnR w="9525" cap="flat" cmpd="sng">
                      <a:solidFill>
                        <a:srgbClr val="9E9E9E"/>
                      </a:solidFill>
                      <a:prstDash val="solid"/>
                      <a:round/>
                      <a:headEnd type="none" w="sm" len="sm"/>
                      <a:tailEnd type="none" w="sm" len="sm"/>
                    </a:lnR>
                    <a:solidFill>
                      <a:srgbClr val="D9EAD3"/>
                    </a:solidFill>
                  </a:tcPr>
                </a:tc>
                <a:tc>
                  <a:txBody>
                    <a:bodyPr/>
                    <a:lstStyle/>
                    <a:p>
                      <a:pPr marL="0" lvl="0" indent="0" algn="l" rtl="0">
                        <a:spcBef>
                          <a:spcPts val="0"/>
                        </a:spcBef>
                        <a:spcAft>
                          <a:spcPts val="0"/>
                        </a:spcAft>
                        <a:buNone/>
                      </a:pPr>
                      <a:r>
                        <a:rPr lang="es" sz="1200"/>
                        <a:t>0.0475</a:t>
                      </a:r>
                      <a:endParaRPr sz="12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8"/>
                  </a:ext>
                </a:extLst>
              </a:tr>
              <a:tr h="366425">
                <a:tc>
                  <a:txBody>
                    <a:bodyPr/>
                    <a:lstStyle/>
                    <a:p>
                      <a:pPr marL="0" lvl="0" indent="0" algn="l" rtl="0">
                        <a:spcBef>
                          <a:spcPts val="0"/>
                        </a:spcBef>
                        <a:spcAft>
                          <a:spcPts val="0"/>
                        </a:spcAft>
                        <a:buNone/>
                      </a:pPr>
                      <a:r>
                        <a:rPr lang="es" sz="1200" dirty="0"/>
                        <a:t>ArrivalDateWeekNumber</a:t>
                      </a:r>
                      <a:endParaRPr sz="1200" dirty="0"/>
                    </a:p>
                  </a:txBody>
                  <a:tcPr marL="91425" marR="91425" marT="91425" marB="91425">
                    <a:lnR w="9525" cap="flat" cmpd="sng">
                      <a:solidFill>
                        <a:srgbClr val="9E9E9E"/>
                      </a:solidFill>
                      <a:prstDash val="solid"/>
                      <a:round/>
                      <a:headEnd type="none" w="sm" len="sm"/>
                      <a:tailEnd type="none" w="sm" len="sm"/>
                    </a:lnR>
                    <a:solidFill>
                      <a:srgbClr val="D9EAD3"/>
                    </a:solidFill>
                  </a:tcPr>
                </a:tc>
                <a:tc>
                  <a:txBody>
                    <a:bodyPr/>
                    <a:lstStyle/>
                    <a:p>
                      <a:pPr marL="0" lvl="0" indent="0" algn="l" rtl="0">
                        <a:spcBef>
                          <a:spcPts val="0"/>
                        </a:spcBef>
                        <a:spcAft>
                          <a:spcPts val="0"/>
                        </a:spcAft>
                        <a:buNone/>
                      </a:pPr>
                      <a:r>
                        <a:rPr lang="es" sz="1200"/>
                        <a:t>0.0458</a:t>
                      </a:r>
                      <a:endParaRPr sz="12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9"/>
                  </a:ext>
                </a:extLst>
              </a:tr>
              <a:tr h="366425">
                <a:tc>
                  <a:txBody>
                    <a:bodyPr/>
                    <a:lstStyle/>
                    <a:p>
                      <a:pPr marL="0" lvl="0" indent="0" algn="l" rtl="0">
                        <a:spcBef>
                          <a:spcPts val="0"/>
                        </a:spcBef>
                        <a:spcAft>
                          <a:spcPts val="0"/>
                        </a:spcAft>
                        <a:buNone/>
                      </a:pPr>
                      <a:r>
                        <a:rPr lang="es" sz="1200" dirty="0"/>
                        <a:t>PreviousCancellations</a:t>
                      </a:r>
                      <a:endParaRPr sz="1200" dirty="0"/>
                    </a:p>
                  </a:txBody>
                  <a:tcPr marL="91425" marR="91425" marT="91425" marB="91425">
                    <a:lnR w="9525" cap="flat" cmpd="sng">
                      <a:solidFill>
                        <a:srgbClr val="9E9E9E"/>
                      </a:solidFill>
                      <a:prstDash val="solid"/>
                      <a:round/>
                      <a:headEnd type="none" w="sm" len="sm"/>
                      <a:tailEnd type="none" w="sm" len="sm"/>
                    </a:lnR>
                    <a:solidFill>
                      <a:srgbClr val="D9EAD3"/>
                    </a:solidFill>
                  </a:tcPr>
                </a:tc>
                <a:tc>
                  <a:txBody>
                    <a:bodyPr/>
                    <a:lstStyle/>
                    <a:p>
                      <a:pPr marL="0" lvl="0" indent="0" algn="l" rtl="0">
                        <a:spcBef>
                          <a:spcPts val="0"/>
                        </a:spcBef>
                        <a:spcAft>
                          <a:spcPts val="0"/>
                        </a:spcAft>
                        <a:buNone/>
                      </a:pPr>
                      <a:r>
                        <a:rPr lang="es" sz="1200" dirty="0"/>
                        <a:t>0.0329</a:t>
                      </a:r>
                      <a:endParaRPr sz="1200" dirty="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10"/>
                  </a:ext>
                </a:extLst>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25"/>
          <p:cNvSpPr txBox="1">
            <a:spLocks noGrp="1"/>
          </p:cNvSpPr>
          <p:nvPr>
            <p:ph type="title"/>
          </p:nvPr>
        </p:nvSpPr>
        <p:spPr>
          <a:xfrm flipH="1">
            <a:off x="1584550" y="536500"/>
            <a:ext cx="2051100" cy="1280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solidFill>
                  <a:srgbClr val="596657"/>
                </a:solidFill>
              </a:rPr>
              <a:t>0</a:t>
            </a:r>
            <a:r>
              <a:rPr lang="es"/>
              <a:t>1</a:t>
            </a:r>
            <a:endParaRPr>
              <a:solidFill>
                <a:srgbClr val="596657"/>
              </a:solidFill>
            </a:endParaRPr>
          </a:p>
        </p:txBody>
      </p:sp>
      <p:pic>
        <p:nvPicPr>
          <p:cNvPr id="166" name="Google Shape;166;p25"/>
          <p:cNvPicPr preferRelativeResize="0"/>
          <p:nvPr/>
        </p:nvPicPr>
        <p:blipFill>
          <a:blip r:embed="rId3">
            <a:alphaModFix/>
          </a:blip>
          <a:stretch>
            <a:fillRect/>
          </a:stretch>
        </p:blipFill>
        <p:spPr>
          <a:xfrm>
            <a:off x="1201450" y="1817200"/>
            <a:ext cx="4584000" cy="3021500"/>
          </a:xfrm>
          <a:prstGeom prst="rect">
            <a:avLst/>
          </a:prstGeom>
          <a:noFill/>
          <a:ln>
            <a:noFill/>
          </a:ln>
        </p:spPr>
      </p:pic>
      <p:sp>
        <p:nvSpPr>
          <p:cNvPr id="167" name="Google Shape;167;p25"/>
          <p:cNvSpPr txBox="1">
            <a:spLocks noGrp="1"/>
          </p:cNvSpPr>
          <p:nvPr>
            <p:ph type="ctrTitle" idx="2"/>
          </p:nvPr>
        </p:nvSpPr>
        <p:spPr>
          <a:xfrm flipH="1">
            <a:off x="4566075" y="1648275"/>
            <a:ext cx="4922400" cy="1082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t>Business Question</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50"/>
        <p:cNvGrpSpPr/>
        <p:nvPr/>
      </p:nvGrpSpPr>
      <p:grpSpPr>
        <a:xfrm>
          <a:off x="0" y="0"/>
          <a:ext cx="0" cy="0"/>
          <a:chOff x="0" y="0"/>
          <a:chExt cx="0" cy="0"/>
        </a:xfrm>
      </p:grpSpPr>
      <p:sp>
        <p:nvSpPr>
          <p:cNvPr id="551" name="Google Shape;551;p52"/>
          <p:cNvSpPr txBox="1">
            <a:spLocks noGrp="1"/>
          </p:cNvSpPr>
          <p:nvPr>
            <p:ph type="ctrTitle"/>
          </p:nvPr>
        </p:nvSpPr>
        <p:spPr>
          <a:xfrm rot="-5400000">
            <a:off x="-1123975" y="2404575"/>
            <a:ext cx="3699300" cy="327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s"/>
              <a:t>Feature Importance Comparison</a:t>
            </a:r>
            <a:endParaRPr/>
          </a:p>
        </p:txBody>
      </p:sp>
      <p:sp>
        <p:nvSpPr>
          <p:cNvPr id="552" name="Google Shape;552;p52"/>
          <p:cNvSpPr txBox="1">
            <a:spLocks noGrp="1"/>
          </p:cNvSpPr>
          <p:nvPr>
            <p:ph type="ctrTitle" idx="2"/>
          </p:nvPr>
        </p:nvSpPr>
        <p:spPr>
          <a:xfrm>
            <a:off x="5436788" y="2526375"/>
            <a:ext cx="1328700" cy="644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a:t>XGB Classifier</a:t>
            </a:r>
            <a:endParaRPr/>
          </a:p>
        </p:txBody>
      </p:sp>
      <p:sp>
        <p:nvSpPr>
          <p:cNvPr id="553" name="Google Shape;553;p52"/>
          <p:cNvSpPr txBox="1">
            <a:spLocks noGrp="1"/>
          </p:cNvSpPr>
          <p:nvPr>
            <p:ph type="subTitle" idx="1"/>
          </p:nvPr>
        </p:nvSpPr>
        <p:spPr>
          <a:xfrm>
            <a:off x="5987378" y="1117225"/>
            <a:ext cx="1802100" cy="1112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52"/>
          <p:cNvSpPr txBox="1">
            <a:spLocks noGrp="1"/>
          </p:cNvSpPr>
          <p:nvPr>
            <p:ph type="ctrTitle" idx="3"/>
          </p:nvPr>
        </p:nvSpPr>
        <p:spPr>
          <a:xfrm flipH="1">
            <a:off x="1514488" y="2005850"/>
            <a:ext cx="1328700" cy="644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t>Random Forest</a:t>
            </a:r>
            <a:endParaRPr/>
          </a:p>
        </p:txBody>
      </p:sp>
      <p:sp>
        <p:nvSpPr>
          <p:cNvPr id="555" name="Google Shape;555;p52"/>
          <p:cNvSpPr txBox="1">
            <a:spLocks noGrp="1"/>
          </p:cNvSpPr>
          <p:nvPr>
            <p:ph type="subTitle" idx="4"/>
          </p:nvPr>
        </p:nvSpPr>
        <p:spPr>
          <a:xfrm flipH="1">
            <a:off x="1671850" y="3049200"/>
            <a:ext cx="1802100" cy="11124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
        <p:nvSpPr>
          <p:cNvPr id="556" name="Google Shape;556;p52"/>
          <p:cNvSpPr txBox="1">
            <a:spLocks noGrp="1"/>
          </p:cNvSpPr>
          <p:nvPr>
            <p:ph type="ctrTitle" idx="3"/>
          </p:nvPr>
        </p:nvSpPr>
        <p:spPr>
          <a:xfrm flipH="1">
            <a:off x="2843188" y="2005850"/>
            <a:ext cx="1328700" cy="644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a:t>Accuracy:</a:t>
            </a:r>
            <a:endParaRPr dirty="0"/>
          </a:p>
          <a:p>
            <a:pPr marL="0" lvl="0" indent="0" algn="l" rtl="0">
              <a:spcBef>
                <a:spcPts val="0"/>
              </a:spcBef>
              <a:spcAft>
                <a:spcPts val="0"/>
              </a:spcAft>
              <a:buNone/>
            </a:pPr>
            <a:r>
              <a:rPr lang="es" dirty="0"/>
              <a:t>87.30%</a:t>
            </a:r>
            <a:endParaRPr dirty="0"/>
          </a:p>
        </p:txBody>
      </p:sp>
      <p:sp>
        <p:nvSpPr>
          <p:cNvPr id="557" name="Google Shape;557;p52"/>
          <p:cNvSpPr txBox="1">
            <a:spLocks noGrp="1"/>
          </p:cNvSpPr>
          <p:nvPr>
            <p:ph type="ctrTitle" idx="3"/>
          </p:nvPr>
        </p:nvSpPr>
        <p:spPr>
          <a:xfrm flipH="1">
            <a:off x="6765488" y="2600425"/>
            <a:ext cx="1328700" cy="644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dirty="0"/>
              <a:t>Accuracy:</a:t>
            </a:r>
            <a:endParaRPr dirty="0"/>
          </a:p>
          <a:p>
            <a:pPr marL="0" lvl="0" indent="0" algn="r" rtl="0">
              <a:spcBef>
                <a:spcPts val="0"/>
              </a:spcBef>
              <a:spcAft>
                <a:spcPts val="0"/>
              </a:spcAft>
              <a:buNone/>
            </a:pPr>
            <a:r>
              <a:rPr lang="es" dirty="0"/>
              <a:t>81.01%</a:t>
            </a:r>
            <a:endParaRPr dirty="0"/>
          </a:p>
        </p:txBody>
      </p:sp>
      <p:sp>
        <p:nvSpPr>
          <p:cNvPr id="558" name="Google Shape;558;p52"/>
          <p:cNvSpPr txBox="1">
            <a:spLocks noGrp="1"/>
          </p:cNvSpPr>
          <p:nvPr>
            <p:ph type="ctrTitle" idx="3"/>
          </p:nvPr>
        </p:nvSpPr>
        <p:spPr>
          <a:xfrm flipH="1">
            <a:off x="1241500" y="851975"/>
            <a:ext cx="2930400" cy="644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sz="2600"/>
              <a:t>Using only the 10 most important features...</a:t>
            </a:r>
            <a:endParaRPr sz="2600"/>
          </a:p>
        </p:txBody>
      </p:sp>
      <p:sp>
        <p:nvSpPr>
          <p:cNvPr id="559" name="Google Shape;559;p52"/>
          <p:cNvSpPr txBox="1"/>
          <p:nvPr/>
        </p:nvSpPr>
        <p:spPr>
          <a:xfrm>
            <a:off x="5723500" y="3666100"/>
            <a:ext cx="2746800" cy="1400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 sz="1900" b="1" i="1">
                <a:solidFill>
                  <a:srgbClr val="FF0000"/>
                </a:solidFill>
                <a:latin typeface="Source Code Pro"/>
                <a:ea typeface="Source Code Pro"/>
                <a:cs typeface="Source Code Pro"/>
                <a:sym typeface="Source Code Pro"/>
              </a:rPr>
              <a:t>Efficiency </a:t>
            </a:r>
            <a:endParaRPr sz="1900" b="1" i="1">
              <a:solidFill>
                <a:srgbClr val="FF0000"/>
              </a:solidFill>
              <a:latin typeface="Source Code Pro"/>
              <a:ea typeface="Source Code Pro"/>
              <a:cs typeface="Source Code Pro"/>
              <a:sym typeface="Source Code Pro"/>
            </a:endParaRPr>
          </a:p>
          <a:p>
            <a:pPr marL="0" lvl="0" indent="0" algn="ctr" rtl="0">
              <a:spcBef>
                <a:spcPts val="0"/>
              </a:spcBef>
              <a:spcAft>
                <a:spcPts val="0"/>
              </a:spcAft>
              <a:buNone/>
            </a:pPr>
            <a:r>
              <a:rPr lang="es" sz="1900" b="1" i="1">
                <a:solidFill>
                  <a:srgbClr val="FF0000"/>
                </a:solidFill>
                <a:latin typeface="Source Code Pro"/>
                <a:ea typeface="Source Code Pro"/>
                <a:cs typeface="Source Code Pro"/>
                <a:sym typeface="Source Code Pro"/>
              </a:rPr>
              <a:t>vs </a:t>
            </a:r>
            <a:endParaRPr sz="1900" b="1" i="1">
              <a:solidFill>
                <a:srgbClr val="FF0000"/>
              </a:solidFill>
              <a:latin typeface="Source Code Pro"/>
              <a:ea typeface="Source Code Pro"/>
              <a:cs typeface="Source Code Pro"/>
              <a:sym typeface="Source Code Pro"/>
            </a:endParaRPr>
          </a:p>
          <a:p>
            <a:pPr marL="0" lvl="0" indent="0" algn="ctr" rtl="0">
              <a:spcBef>
                <a:spcPts val="0"/>
              </a:spcBef>
              <a:spcAft>
                <a:spcPts val="0"/>
              </a:spcAft>
              <a:buNone/>
            </a:pPr>
            <a:r>
              <a:rPr lang="es" sz="1900" b="1" i="1">
                <a:solidFill>
                  <a:srgbClr val="FF0000"/>
                </a:solidFill>
                <a:latin typeface="Source Code Pro"/>
                <a:ea typeface="Source Code Pro"/>
                <a:cs typeface="Source Code Pro"/>
                <a:sym typeface="Source Code Pro"/>
              </a:rPr>
              <a:t>Accuracy</a:t>
            </a:r>
            <a:endParaRPr sz="1900" b="1" i="1">
              <a:solidFill>
                <a:srgbClr val="FF0000"/>
              </a:solidFill>
              <a:latin typeface="Source Code Pro"/>
              <a:ea typeface="Source Code Pro"/>
              <a:cs typeface="Source Code Pro"/>
              <a:sym typeface="Source Code Pro"/>
            </a:endParaRPr>
          </a:p>
        </p:txBody>
      </p:sp>
      <p:pic>
        <p:nvPicPr>
          <p:cNvPr id="3" name="Picture 2">
            <a:extLst>
              <a:ext uri="{FF2B5EF4-FFF2-40B4-BE49-F238E27FC236}">
                <a16:creationId xmlns:a16="http://schemas.microsoft.com/office/drawing/2014/main" id="{E7202D34-2D42-2E44-B9FC-21F36AD863EA}"/>
              </a:ext>
            </a:extLst>
          </p:cNvPr>
          <p:cNvPicPr>
            <a:picLocks noChangeAspect="1"/>
          </p:cNvPicPr>
          <p:nvPr/>
        </p:nvPicPr>
        <p:blipFill>
          <a:blip r:embed="rId3"/>
          <a:stretch>
            <a:fillRect/>
          </a:stretch>
        </p:blipFill>
        <p:spPr>
          <a:xfrm>
            <a:off x="1671850" y="3049200"/>
            <a:ext cx="3502823" cy="1569025"/>
          </a:xfrm>
          <a:prstGeom prst="rect">
            <a:avLst/>
          </a:prstGeom>
        </p:spPr>
      </p:pic>
      <p:pic>
        <p:nvPicPr>
          <p:cNvPr id="5" name="Picture 4">
            <a:extLst>
              <a:ext uri="{FF2B5EF4-FFF2-40B4-BE49-F238E27FC236}">
                <a16:creationId xmlns:a16="http://schemas.microsoft.com/office/drawing/2014/main" id="{DBAD67DD-7F27-674B-AD83-9C76C1BCCC32}"/>
              </a:ext>
            </a:extLst>
          </p:cNvPr>
          <p:cNvPicPr>
            <a:picLocks noChangeAspect="1"/>
          </p:cNvPicPr>
          <p:nvPr/>
        </p:nvPicPr>
        <p:blipFill>
          <a:blip r:embed="rId4"/>
          <a:stretch>
            <a:fillRect/>
          </a:stretch>
        </p:blipFill>
        <p:spPr>
          <a:xfrm>
            <a:off x="4408987" y="528952"/>
            <a:ext cx="3384302" cy="1650498"/>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65"/>
        <p:cNvGrpSpPr/>
        <p:nvPr/>
      </p:nvGrpSpPr>
      <p:grpSpPr>
        <a:xfrm>
          <a:off x="0" y="0"/>
          <a:ext cx="0" cy="0"/>
          <a:chOff x="0" y="0"/>
          <a:chExt cx="0" cy="0"/>
        </a:xfrm>
      </p:grpSpPr>
      <p:sp>
        <p:nvSpPr>
          <p:cNvPr id="566" name="Google Shape;566;p53"/>
          <p:cNvSpPr txBox="1">
            <a:spLocks noGrp="1"/>
          </p:cNvSpPr>
          <p:nvPr>
            <p:ph type="ctrTitle"/>
          </p:nvPr>
        </p:nvSpPr>
        <p:spPr>
          <a:xfrm flipH="1">
            <a:off x="713850" y="100325"/>
            <a:ext cx="7716300" cy="1008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Permutation Importance Comparison</a:t>
            </a:r>
            <a:endParaRPr/>
          </a:p>
        </p:txBody>
      </p:sp>
      <p:graphicFrame>
        <p:nvGraphicFramePr>
          <p:cNvPr id="567" name="Google Shape;567;p53"/>
          <p:cNvGraphicFramePr/>
          <p:nvPr>
            <p:extLst>
              <p:ext uri="{D42A27DB-BD31-4B8C-83A1-F6EECF244321}">
                <p14:modId xmlns:p14="http://schemas.microsoft.com/office/powerpoint/2010/main" val="1453666487"/>
              </p:ext>
            </p:extLst>
          </p:nvPr>
        </p:nvGraphicFramePr>
        <p:xfrm>
          <a:off x="4585525" y="1109225"/>
          <a:ext cx="3687800" cy="4053510"/>
        </p:xfrm>
        <a:graphic>
          <a:graphicData uri="http://schemas.openxmlformats.org/drawingml/2006/table">
            <a:tbl>
              <a:tblPr>
                <a:noFill/>
                <a:tableStyleId>{AD8B1DF3-2720-4027-97FA-0314B9DAC449}</a:tableStyleId>
              </a:tblPr>
              <a:tblGrid>
                <a:gridCol w="2544275">
                  <a:extLst>
                    <a:ext uri="{9D8B030D-6E8A-4147-A177-3AD203B41FA5}">
                      <a16:colId xmlns:a16="http://schemas.microsoft.com/office/drawing/2014/main" val="20000"/>
                    </a:ext>
                  </a:extLst>
                </a:gridCol>
                <a:gridCol w="1143525">
                  <a:extLst>
                    <a:ext uri="{9D8B030D-6E8A-4147-A177-3AD203B41FA5}">
                      <a16:colId xmlns:a16="http://schemas.microsoft.com/office/drawing/2014/main" val="20001"/>
                    </a:ext>
                  </a:extLst>
                </a:gridCol>
              </a:tblGrid>
              <a:tr h="309875">
                <a:tc gridSpan="2">
                  <a:txBody>
                    <a:bodyPr/>
                    <a:lstStyle/>
                    <a:p>
                      <a:pPr marL="0" lvl="0" indent="0" algn="ctr" rtl="0">
                        <a:spcBef>
                          <a:spcPts val="0"/>
                        </a:spcBef>
                        <a:spcAft>
                          <a:spcPts val="0"/>
                        </a:spcAft>
                        <a:buNone/>
                      </a:pPr>
                      <a:r>
                        <a:rPr lang="es"/>
                        <a:t>XGB Classifier</a:t>
                      </a:r>
                      <a:endParaRPr/>
                    </a:p>
                  </a:txBody>
                  <a:tcPr marL="91425" marR="91425" marT="91425" marB="91425">
                    <a:solidFill>
                      <a:srgbClr val="76A5AF"/>
                    </a:solidFill>
                  </a:tcPr>
                </a:tc>
                <a:tc hMerge="1">
                  <a:txBody>
                    <a:bodyPr/>
                    <a:lstStyle/>
                    <a:p>
                      <a:endParaRPr lang="en-US"/>
                    </a:p>
                  </a:txBody>
                  <a:tcPr/>
                </a:tc>
                <a:extLst>
                  <a:ext uri="{0D108BD9-81ED-4DB2-BD59-A6C34878D82A}">
                    <a16:rowId xmlns:a16="http://schemas.microsoft.com/office/drawing/2014/main" val="10000"/>
                  </a:ext>
                </a:extLst>
              </a:tr>
              <a:tr h="309875">
                <a:tc>
                  <a:txBody>
                    <a:bodyPr/>
                    <a:lstStyle/>
                    <a:p>
                      <a:pPr marL="0" lvl="0" indent="0" algn="l" rtl="0">
                        <a:spcBef>
                          <a:spcPts val="0"/>
                        </a:spcBef>
                        <a:spcAft>
                          <a:spcPts val="0"/>
                        </a:spcAft>
                        <a:buNone/>
                      </a:pPr>
                      <a:r>
                        <a:rPr lang="es" sz="1200" dirty="0"/>
                        <a:t>Country</a:t>
                      </a:r>
                      <a:endParaRPr sz="1200" dirty="0"/>
                    </a:p>
                  </a:txBody>
                  <a:tcPr marL="91425" marR="91425" marT="91425" marB="91425">
                    <a:solidFill>
                      <a:srgbClr val="D0E0E3"/>
                    </a:solidFill>
                  </a:tcPr>
                </a:tc>
                <a:tc>
                  <a:txBody>
                    <a:bodyPr/>
                    <a:lstStyle/>
                    <a:p>
                      <a:pPr marL="0" lvl="0" indent="0" algn="l" rtl="0">
                        <a:spcBef>
                          <a:spcPts val="0"/>
                        </a:spcBef>
                        <a:spcAft>
                          <a:spcPts val="0"/>
                        </a:spcAft>
                        <a:buNone/>
                      </a:pPr>
                      <a:r>
                        <a:rPr lang="es" sz="1200" dirty="0"/>
                        <a:t>0.083</a:t>
                      </a:r>
                      <a:endParaRPr sz="1200" dirty="0"/>
                    </a:p>
                  </a:txBody>
                  <a:tcPr marL="91425" marR="91425" marT="91425" marB="91425"/>
                </a:tc>
                <a:extLst>
                  <a:ext uri="{0D108BD9-81ED-4DB2-BD59-A6C34878D82A}">
                    <a16:rowId xmlns:a16="http://schemas.microsoft.com/office/drawing/2014/main" val="10001"/>
                  </a:ext>
                </a:extLst>
              </a:tr>
              <a:tr h="309875">
                <a:tc>
                  <a:txBody>
                    <a:bodyPr/>
                    <a:lstStyle/>
                    <a:p>
                      <a:pPr marL="0" lvl="0" indent="0" algn="l" rtl="0">
                        <a:spcBef>
                          <a:spcPts val="0"/>
                        </a:spcBef>
                        <a:spcAft>
                          <a:spcPts val="0"/>
                        </a:spcAft>
                        <a:buNone/>
                      </a:pPr>
                      <a:r>
                        <a:rPr lang="es" sz="1200"/>
                        <a:t>LeadTime</a:t>
                      </a:r>
                      <a:endParaRPr sz="1200"/>
                    </a:p>
                  </a:txBody>
                  <a:tcPr marL="91425" marR="91425" marT="91425" marB="91425">
                    <a:solidFill>
                      <a:srgbClr val="D0E0E3"/>
                    </a:solidFill>
                  </a:tcPr>
                </a:tc>
                <a:tc>
                  <a:txBody>
                    <a:bodyPr/>
                    <a:lstStyle/>
                    <a:p>
                      <a:pPr marL="0" lvl="0" indent="0" algn="l" rtl="0">
                        <a:spcBef>
                          <a:spcPts val="0"/>
                        </a:spcBef>
                        <a:spcAft>
                          <a:spcPts val="0"/>
                        </a:spcAft>
                        <a:buNone/>
                      </a:pPr>
                      <a:r>
                        <a:rPr lang="es" sz="1200" dirty="0"/>
                        <a:t>0.054</a:t>
                      </a:r>
                      <a:endParaRPr sz="1200" dirty="0"/>
                    </a:p>
                  </a:txBody>
                  <a:tcPr marL="91425" marR="91425" marT="91425" marB="91425"/>
                </a:tc>
                <a:extLst>
                  <a:ext uri="{0D108BD9-81ED-4DB2-BD59-A6C34878D82A}">
                    <a16:rowId xmlns:a16="http://schemas.microsoft.com/office/drawing/2014/main" val="10002"/>
                  </a:ext>
                </a:extLst>
              </a:tr>
              <a:tr h="309875">
                <a:tc>
                  <a:txBody>
                    <a:bodyPr/>
                    <a:lstStyle/>
                    <a:p>
                      <a:pPr marL="0" lvl="0" indent="0" algn="l" rtl="0">
                        <a:spcBef>
                          <a:spcPts val="0"/>
                        </a:spcBef>
                        <a:spcAft>
                          <a:spcPts val="0"/>
                        </a:spcAft>
                        <a:buNone/>
                      </a:pPr>
                      <a:r>
                        <a:rPr lang="es" sz="1200"/>
                        <a:t>Agent</a:t>
                      </a:r>
                      <a:endParaRPr sz="1200"/>
                    </a:p>
                  </a:txBody>
                  <a:tcPr marL="91425" marR="91425" marT="91425" marB="91425">
                    <a:solidFill>
                      <a:srgbClr val="D0E0E3"/>
                    </a:solidFill>
                  </a:tcPr>
                </a:tc>
                <a:tc>
                  <a:txBody>
                    <a:bodyPr/>
                    <a:lstStyle/>
                    <a:p>
                      <a:pPr marL="0" lvl="0" indent="0" algn="l" rtl="0">
                        <a:spcBef>
                          <a:spcPts val="0"/>
                        </a:spcBef>
                        <a:spcAft>
                          <a:spcPts val="0"/>
                        </a:spcAft>
                        <a:buNone/>
                      </a:pPr>
                      <a:r>
                        <a:rPr lang="es" sz="1200" dirty="0"/>
                        <a:t>0.050</a:t>
                      </a:r>
                      <a:endParaRPr sz="1200" dirty="0"/>
                    </a:p>
                  </a:txBody>
                  <a:tcPr marL="91425" marR="91425" marT="91425" marB="91425"/>
                </a:tc>
                <a:extLst>
                  <a:ext uri="{0D108BD9-81ED-4DB2-BD59-A6C34878D82A}">
                    <a16:rowId xmlns:a16="http://schemas.microsoft.com/office/drawing/2014/main" val="10003"/>
                  </a:ext>
                </a:extLst>
              </a:tr>
              <a:tr h="309875">
                <a:tc>
                  <a:txBody>
                    <a:bodyPr/>
                    <a:lstStyle/>
                    <a:p>
                      <a:pPr marL="0" lvl="0" indent="0" algn="l" rtl="0">
                        <a:spcBef>
                          <a:spcPts val="0"/>
                        </a:spcBef>
                        <a:spcAft>
                          <a:spcPts val="0"/>
                        </a:spcAft>
                        <a:buNone/>
                      </a:pPr>
                      <a:r>
                        <a:rPr lang="es" sz="1200"/>
                        <a:t>TotalOfSpecialRequests</a:t>
                      </a:r>
                      <a:endParaRPr sz="1200"/>
                    </a:p>
                  </a:txBody>
                  <a:tcPr marL="91425" marR="91425" marT="91425" marB="91425">
                    <a:solidFill>
                      <a:srgbClr val="D0E0E3"/>
                    </a:solidFill>
                  </a:tcPr>
                </a:tc>
                <a:tc>
                  <a:txBody>
                    <a:bodyPr/>
                    <a:lstStyle/>
                    <a:p>
                      <a:pPr marL="0" lvl="0" indent="0" algn="l" rtl="0">
                        <a:spcBef>
                          <a:spcPts val="0"/>
                        </a:spcBef>
                        <a:spcAft>
                          <a:spcPts val="0"/>
                        </a:spcAft>
                        <a:buNone/>
                      </a:pPr>
                      <a:r>
                        <a:rPr lang="es" sz="1200" dirty="0"/>
                        <a:t>0.044</a:t>
                      </a:r>
                      <a:endParaRPr sz="1200" dirty="0"/>
                    </a:p>
                  </a:txBody>
                  <a:tcPr marL="91425" marR="91425" marT="91425" marB="91425"/>
                </a:tc>
                <a:extLst>
                  <a:ext uri="{0D108BD9-81ED-4DB2-BD59-A6C34878D82A}">
                    <a16:rowId xmlns:a16="http://schemas.microsoft.com/office/drawing/2014/main" val="10004"/>
                  </a:ext>
                </a:extLst>
              </a:tr>
              <a:tr h="309875">
                <a:tc>
                  <a:txBody>
                    <a:bodyPr/>
                    <a:lstStyle/>
                    <a:p>
                      <a:pPr marL="0" lvl="0" indent="0" algn="l" rtl="0">
                        <a:spcBef>
                          <a:spcPts val="0"/>
                        </a:spcBef>
                        <a:spcAft>
                          <a:spcPts val="0"/>
                        </a:spcAft>
                        <a:buNone/>
                      </a:pPr>
                      <a:r>
                        <a:rPr lang="es" sz="1200" dirty="0"/>
                        <a:t>AssignedRoomType</a:t>
                      </a:r>
                      <a:endParaRPr sz="1200" dirty="0"/>
                    </a:p>
                  </a:txBody>
                  <a:tcPr marL="91425" marR="91425" marT="91425" marB="91425">
                    <a:solidFill>
                      <a:srgbClr val="D0E0E3"/>
                    </a:solidFill>
                  </a:tcPr>
                </a:tc>
                <a:tc>
                  <a:txBody>
                    <a:bodyPr/>
                    <a:lstStyle/>
                    <a:p>
                      <a:pPr marL="0" lvl="0" indent="0" algn="l" rtl="0">
                        <a:spcBef>
                          <a:spcPts val="0"/>
                        </a:spcBef>
                        <a:spcAft>
                          <a:spcPts val="0"/>
                        </a:spcAft>
                        <a:buNone/>
                      </a:pPr>
                      <a:r>
                        <a:rPr lang="es" sz="1200" dirty="0"/>
                        <a:t>0.040</a:t>
                      </a:r>
                      <a:endParaRPr sz="1200" dirty="0"/>
                    </a:p>
                  </a:txBody>
                  <a:tcPr marL="91425" marR="91425" marT="91425" marB="91425"/>
                </a:tc>
                <a:extLst>
                  <a:ext uri="{0D108BD9-81ED-4DB2-BD59-A6C34878D82A}">
                    <a16:rowId xmlns:a16="http://schemas.microsoft.com/office/drawing/2014/main" val="10005"/>
                  </a:ext>
                </a:extLst>
              </a:tr>
              <a:tr h="309875">
                <a:tc>
                  <a:txBody>
                    <a:bodyPr/>
                    <a:lstStyle/>
                    <a:p>
                      <a:pPr marL="0" lvl="0" indent="0" algn="l" rtl="0">
                        <a:spcBef>
                          <a:spcPts val="0"/>
                        </a:spcBef>
                        <a:spcAft>
                          <a:spcPts val="0"/>
                        </a:spcAft>
                        <a:buNone/>
                      </a:pPr>
                      <a:r>
                        <a:rPr lang="es" sz="1200"/>
                        <a:t>ReservedRoomType</a:t>
                      </a:r>
                      <a:endParaRPr sz="1200"/>
                    </a:p>
                  </a:txBody>
                  <a:tcPr marL="91425" marR="91425" marT="91425" marB="91425">
                    <a:solidFill>
                      <a:srgbClr val="D0E0E3"/>
                    </a:solidFill>
                  </a:tcPr>
                </a:tc>
                <a:tc>
                  <a:txBody>
                    <a:bodyPr/>
                    <a:lstStyle/>
                    <a:p>
                      <a:pPr marL="0" lvl="0" indent="0" algn="l" rtl="0">
                        <a:spcBef>
                          <a:spcPts val="0"/>
                        </a:spcBef>
                        <a:spcAft>
                          <a:spcPts val="0"/>
                        </a:spcAft>
                        <a:buNone/>
                      </a:pPr>
                      <a:r>
                        <a:rPr lang="es" sz="1200" dirty="0"/>
                        <a:t>0.040</a:t>
                      </a:r>
                      <a:endParaRPr sz="1200" dirty="0"/>
                    </a:p>
                  </a:txBody>
                  <a:tcPr marL="91425" marR="91425" marT="91425" marB="91425"/>
                </a:tc>
                <a:extLst>
                  <a:ext uri="{0D108BD9-81ED-4DB2-BD59-A6C34878D82A}">
                    <a16:rowId xmlns:a16="http://schemas.microsoft.com/office/drawing/2014/main" val="10006"/>
                  </a:ext>
                </a:extLst>
              </a:tr>
              <a:tr h="309875">
                <a:tc>
                  <a:txBody>
                    <a:bodyPr/>
                    <a:lstStyle/>
                    <a:p>
                      <a:pPr marL="0" lvl="0" indent="0" algn="l" rtl="0">
                        <a:spcBef>
                          <a:spcPts val="0"/>
                        </a:spcBef>
                        <a:spcAft>
                          <a:spcPts val="0"/>
                        </a:spcAft>
                        <a:buNone/>
                      </a:pPr>
                      <a:r>
                        <a:rPr lang="es" sz="1200" dirty="0"/>
                        <a:t>DepositType_Non Refund</a:t>
                      </a:r>
                      <a:endParaRPr sz="1200" dirty="0"/>
                    </a:p>
                  </a:txBody>
                  <a:tcPr marL="91425" marR="91425" marT="91425" marB="91425">
                    <a:solidFill>
                      <a:srgbClr val="D0E0E3"/>
                    </a:solidFill>
                  </a:tcPr>
                </a:tc>
                <a:tc>
                  <a:txBody>
                    <a:bodyPr/>
                    <a:lstStyle/>
                    <a:p>
                      <a:pPr marL="0" lvl="0" indent="0" algn="l" rtl="0">
                        <a:spcBef>
                          <a:spcPts val="0"/>
                        </a:spcBef>
                        <a:spcAft>
                          <a:spcPts val="0"/>
                        </a:spcAft>
                        <a:buNone/>
                      </a:pPr>
                      <a:r>
                        <a:rPr lang="es" sz="1200" dirty="0"/>
                        <a:t>0.030</a:t>
                      </a:r>
                      <a:endParaRPr sz="1200" dirty="0"/>
                    </a:p>
                  </a:txBody>
                  <a:tcPr marL="91425" marR="91425" marT="91425" marB="91425"/>
                </a:tc>
                <a:extLst>
                  <a:ext uri="{0D108BD9-81ED-4DB2-BD59-A6C34878D82A}">
                    <a16:rowId xmlns:a16="http://schemas.microsoft.com/office/drawing/2014/main" val="10007"/>
                  </a:ext>
                </a:extLst>
              </a:tr>
              <a:tr h="309875">
                <a:tc>
                  <a:txBody>
                    <a:bodyPr/>
                    <a:lstStyle/>
                    <a:p>
                      <a:pPr marL="0" lvl="0" indent="0" algn="l" rtl="0">
                        <a:spcBef>
                          <a:spcPts val="0"/>
                        </a:spcBef>
                        <a:spcAft>
                          <a:spcPts val="0"/>
                        </a:spcAft>
                        <a:buNone/>
                      </a:pPr>
                      <a:r>
                        <a:rPr lang="es" sz="1200"/>
                        <a:t>PreviousCancellations</a:t>
                      </a:r>
                      <a:endParaRPr sz="1200"/>
                    </a:p>
                  </a:txBody>
                  <a:tcPr marL="91425" marR="91425" marT="91425" marB="91425">
                    <a:solidFill>
                      <a:srgbClr val="D0E0E3"/>
                    </a:solidFill>
                  </a:tcPr>
                </a:tc>
                <a:tc>
                  <a:txBody>
                    <a:bodyPr/>
                    <a:lstStyle/>
                    <a:p>
                      <a:pPr marL="0" lvl="0" indent="0" algn="l" rtl="0">
                        <a:spcBef>
                          <a:spcPts val="0"/>
                        </a:spcBef>
                        <a:spcAft>
                          <a:spcPts val="0"/>
                        </a:spcAft>
                        <a:buNone/>
                      </a:pPr>
                      <a:r>
                        <a:rPr lang="es" sz="1200" dirty="0"/>
                        <a:t>0.029</a:t>
                      </a:r>
                      <a:endParaRPr sz="1200" dirty="0"/>
                    </a:p>
                  </a:txBody>
                  <a:tcPr marL="91425" marR="91425" marT="91425" marB="91425"/>
                </a:tc>
                <a:extLst>
                  <a:ext uri="{0D108BD9-81ED-4DB2-BD59-A6C34878D82A}">
                    <a16:rowId xmlns:a16="http://schemas.microsoft.com/office/drawing/2014/main" val="10008"/>
                  </a:ext>
                </a:extLst>
              </a:tr>
              <a:tr h="309875">
                <a:tc>
                  <a:txBody>
                    <a:bodyPr/>
                    <a:lstStyle/>
                    <a:p>
                      <a:pPr marL="0" lvl="0" indent="0" algn="l" rtl="0">
                        <a:spcBef>
                          <a:spcPts val="0"/>
                        </a:spcBef>
                        <a:spcAft>
                          <a:spcPts val="0"/>
                        </a:spcAft>
                        <a:buNone/>
                      </a:pPr>
                      <a:r>
                        <a:rPr lang="es" sz="1200" dirty="0"/>
                        <a:t>ArrivalDateYear</a:t>
                      </a:r>
                      <a:endParaRPr sz="1200" dirty="0"/>
                    </a:p>
                  </a:txBody>
                  <a:tcPr marL="91425" marR="91425" marT="91425" marB="91425">
                    <a:solidFill>
                      <a:srgbClr val="D0E0E3"/>
                    </a:solidFill>
                  </a:tcPr>
                </a:tc>
                <a:tc>
                  <a:txBody>
                    <a:bodyPr/>
                    <a:lstStyle/>
                    <a:p>
                      <a:pPr marL="0" lvl="0" indent="0" algn="l" rtl="0">
                        <a:spcBef>
                          <a:spcPts val="0"/>
                        </a:spcBef>
                        <a:spcAft>
                          <a:spcPts val="0"/>
                        </a:spcAft>
                        <a:buNone/>
                      </a:pPr>
                      <a:r>
                        <a:rPr lang="es" sz="1200" dirty="0"/>
                        <a:t>0.023</a:t>
                      </a:r>
                      <a:endParaRPr sz="1200" dirty="0"/>
                    </a:p>
                  </a:txBody>
                  <a:tcPr marL="91425" marR="91425" marT="91425" marB="91425"/>
                </a:tc>
                <a:extLst>
                  <a:ext uri="{0D108BD9-81ED-4DB2-BD59-A6C34878D82A}">
                    <a16:rowId xmlns:a16="http://schemas.microsoft.com/office/drawing/2014/main" val="10009"/>
                  </a:ext>
                </a:extLst>
              </a:tr>
              <a:tr h="309875">
                <a:tc>
                  <a:txBody>
                    <a:bodyPr/>
                    <a:lstStyle/>
                    <a:p>
                      <a:pPr marL="0" lvl="0" indent="0" algn="l" rtl="0">
                        <a:spcBef>
                          <a:spcPts val="0"/>
                        </a:spcBef>
                        <a:spcAft>
                          <a:spcPts val="0"/>
                        </a:spcAft>
                        <a:buNone/>
                      </a:pPr>
                      <a:r>
                        <a:rPr lang="es" sz="1200" dirty="0"/>
                        <a:t>ADR</a:t>
                      </a:r>
                      <a:endParaRPr sz="1200" dirty="0"/>
                    </a:p>
                  </a:txBody>
                  <a:tcPr marL="91425" marR="91425" marT="91425" marB="91425">
                    <a:solidFill>
                      <a:srgbClr val="D0E0E3"/>
                    </a:solidFill>
                  </a:tcPr>
                </a:tc>
                <a:tc>
                  <a:txBody>
                    <a:bodyPr/>
                    <a:lstStyle/>
                    <a:p>
                      <a:pPr marL="0" lvl="0" indent="0" algn="l" rtl="0">
                        <a:spcBef>
                          <a:spcPts val="0"/>
                        </a:spcBef>
                        <a:spcAft>
                          <a:spcPts val="0"/>
                        </a:spcAft>
                        <a:buNone/>
                      </a:pPr>
                      <a:r>
                        <a:rPr lang="es" sz="1200" dirty="0"/>
                        <a:t>0.018</a:t>
                      </a:r>
                      <a:endParaRPr sz="1200" dirty="0"/>
                    </a:p>
                  </a:txBody>
                  <a:tcPr marL="91425" marR="91425" marT="91425" marB="91425"/>
                </a:tc>
                <a:extLst>
                  <a:ext uri="{0D108BD9-81ED-4DB2-BD59-A6C34878D82A}">
                    <a16:rowId xmlns:a16="http://schemas.microsoft.com/office/drawing/2014/main" val="10010"/>
                  </a:ext>
                </a:extLst>
              </a:tr>
            </a:tbl>
          </a:graphicData>
        </a:graphic>
      </p:graphicFrame>
      <p:graphicFrame>
        <p:nvGraphicFramePr>
          <p:cNvPr id="568" name="Google Shape;568;p53"/>
          <p:cNvGraphicFramePr/>
          <p:nvPr>
            <p:extLst>
              <p:ext uri="{D42A27DB-BD31-4B8C-83A1-F6EECF244321}">
                <p14:modId xmlns:p14="http://schemas.microsoft.com/office/powerpoint/2010/main" val="338882526"/>
              </p:ext>
            </p:extLst>
          </p:nvPr>
        </p:nvGraphicFramePr>
        <p:xfrm>
          <a:off x="487450" y="1109225"/>
          <a:ext cx="3687800" cy="4053510"/>
        </p:xfrm>
        <a:graphic>
          <a:graphicData uri="http://schemas.openxmlformats.org/drawingml/2006/table">
            <a:tbl>
              <a:tblPr>
                <a:noFill/>
                <a:tableStyleId>{AD8B1DF3-2720-4027-97FA-0314B9DAC449}</a:tableStyleId>
              </a:tblPr>
              <a:tblGrid>
                <a:gridCol w="2544275">
                  <a:extLst>
                    <a:ext uri="{9D8B030D-6E8A-4147-A177-3AD203B41FA5}">
                      <a16:colId xmlns:a16="http://schemas.microsoft.com/office/drawing/2014/main" val="20000"/>
                    </a:ext>
                  </a:extLst>
                </a:gridCol>
                <a:gridCol w="1143525">
                  <a:extLst>
                    <a:ext uri="{9D8B030D-6E8A-4147-A177-3AD203B41FA5}">
                      <a16:colId xmlns:a16="http://schemas.microsoft.com/office/drawing/2014/main" val="20001"/>
                    </a:ext>
                  </a:extLst>
                </a:gridCol>
              </a:tblGrid>
              <a:tr h="309875">
                <a:tc gridSpan="2">
                  <a:txBody>
                    <a:bodyPr/>
                    <a:lstStyle/>
                    <a:p>
                      <a:pPr marL="0" lvl="0" indent="0" algn="ctr" rtl="0">
                        <a:spcBef>
                          <a:spcPts val="0"/>
                        </a:spcBef>
                        <a:spcAft>
                          <a:spcPts val="0"/>
                        </a:spcAft>
                        <a:buNone/>
                      </a:pPr>
                      <a:r>
                        <a:rPr lang="es"/>
                        <a:t>Random Forest</a:t>
                      </a:r>
                      <a:endParaRPr/>
                    </a:p>
                  </a:txBody>
                  <a:tcPr marL="91425" marR="91425" marT="91425" marB="91425">
                    <a:solidFill>
                      <a:srgbClr val="93C47D"/>
                    </a:solidFill>
                  </a:tcPr>
                </a:tc>
                <a:tc hMerge="1">
                  <a:txBody>
                    <a:bodyPr/>
                    <a:lstStyle/>
                    <a:p>
                      <a:endParaRPr lang="en-US"/>
                    </a:p>
                  </a:txBody>
                  <a:tcPr/>
                </a:tc>
                <a:extLst>
                  <a:ext uri="{0D108BD9-81ED-4DB2-BD59-A6C34878D82A}">
                    <a16:rowId xmlns:a16="http://schemas.microsoft.com/office/drawing/2014/main" val="10000"/>
                  </a:ext>
                </a:extLst>
              </a:tr>
              <a:tr h="309875">
                <a:tc>
                  <a:txBody>
                    <a:bodyPr/>
                    <a:lstStyle/>
                    <a:p>
                      <a:pPr marL="0" lvl="0" indent="0" algn="l" rtl="0">
                        <a:spcBef>
                          <a:spcPts val="0"/>
                        </a:spcBef>
                        <a:spcAft>
                          <a:spcPts val="0"/>
                        </a:spcAft>
                        <a:buNone/>
                      </a:pPr>
                      <a:r>
                        <a:rPr lang="es" sz="1200"/>
                        <a:t>Country</a:t>
                      </a:r>
                      <a:endParaRPr sz="1200"/>
                    </a:p>
                  </a:txBody>
                  <a:tcPr marL="91425" marR="91425" marT="91425" marB="91425">
                    <a:solidFill>
                      <a:srgbClr val="D9EAD3"/>
                    </a:solidFill>
                  </a:tcPr>
                </a:tc>
                <a:tc>
                  <a:txBody>
                    <a:bodyPr/>
                    <a:lstStyle/>
                    <a:p>
                      <a:pPr marL="0" lvl="0" indent="0" algn="l" rtl="0">
                        <a:spcBef>
                          <a:spcPts val="0"/>
                        </a:spcBef>
                        <a:spcAft>
                          <a:spcPts val="0"/>
                        </a:spcAft>
                        <a:buNone/>
                      </a:pPr>
                      <a:r>
                        <a:rPr lang="es" sz="1200"/>
                        <a:t>0.069</a:t>
                      </a:r>
                      <a:endParaRPr sz="1200"/>
                    </a:p>
                  </a:txBody>
                  <a:tcPr marL="91425" marR="91425" marT="91425" marB="91425"/>
                </a:tc>
                <a:extLst>
                  <a:ext uri="{0D108BD9-81ED-4DB2-BD59-A6C34878D82A}">
                    <a16:rowId xmlns:a16="http://schemas.microsoft.com/office/drawing/2014/main" val="10001"/>
                  </a:ext>
                </a:extLst>
              </a:tr>
              <a:tr h="309875">
                <a:tc>
                  <a:txBody>
                    <a:bodyPr/>
                    <a:lstStyle/>
                    <a:p>
                      <a:pPr marL="0" lvl="0" indent="0" algn="l" rtl="0">
                        <a:spcBef>
                          <a:spcPts val="0"/>
                        </a:spcBef>
                        <a:spcAft>
                          <a:spcPts val="0"/>
                        </a:spcAft>
                        <a:buNone/>
                      </a:pPr>
                      <a:r>
                        <a:rPr lang="es" sz="1200"/>
                        <a:t>TotalOfSpecialRequests</a:t>
                      </a:r>
                      <a:endParaRPr sz="1200"/>
                    </a:p>
                  </a:txBody>
                  <a:tcPr marL="91425" marR="91425" marT="91425" marB="91425">
                    <a:solidFill>
                      <a:srgbClr val="D9EAD3"/>
                    </a:solidFill>
                  </a:tcPr>
                </a:tc>
                <a:tc>
                  <a:txBody>
                    <a:bodyPr/>
                    <a:lstStyle/>
                    <a:p>
                      <a:pPr marL="0" lvl="0" indent="0" algn="l" rtl="0">
                        <a:spcBef>
                          <a:spcPts val="0"/>
                        </a:spcBef>
                        <a:spcAft>
                          <a:spcPts val="0"/>
                        </a:spcAft>
                        <a:buNone/>
                      </a:pPr>
                      <a:r>
                        <a:rPr lang="es" sz="1200"/>
                        <a:t>0.059</a:t>
                      </a:r>
                      <a:endParaRPr sz="1200"/>
                    </a:p>
                  </a:txBody>
                  <a:tcPr marL="91425" marR="91425" marT="91425" marB="91425"/>
                </a:tc>
                <a:extLst>
                  <a:ext uri="{0D108BD9-81ED-4DB2-BD59-A6C34878D82A}">
                    <a16:rowId xmlns:a16="http://schemas.microsoft.com/office/drawing/2014/main" val="10002"/>
                  </a:ext>
                </a:extLst>
              </a:tr>
              <a:tr h="309875">
                <a:tc>
                  <a:txBody>
                    <a:bodyPr/>
                    <a:lstStyle/>
                    <a:p>
                      <a:pPr marL="0" lvl="0" indent="0" algn="l" rtl="0">
                        <a:spcBef>
                          <a:spcPts val="0"/>
                        </a:spcBef>
                        <a:spcAft>
                          <a:spcPts val="0"/>
                        </a:spcAft>
                        <a:buNone/>
                      </a:pPr>
                      <a:r>
                        <a:rPr lang="es" sz="1200"/>
                        <a:t>Agent</a:t>
                      </a:r>
                      <a:endParaRPr sz="1200"/>
                    </a:p>
                  </a:txBody>
                  <a:tcPr marL="91425" marR="91425" marT="91425" marB="91425">
                    <a:solidFill>
                      <a:srgbClr val="D9EAD3"/>
                    </a:solidFill>
                  </a:tcPr>
                </a:tc>
                <a:tc>
                  <a:txBody>
                    <a:bodyPr/>
                    <a:lstStyle/>
                    <a:p>
                      <a:pPr marL="0" lvl="0" indent="0" algn="l" rtl="0">
                        <a:spcBef>
                          <a:spcPts val="0"/>
                        </a:spcBef>
                        <a:spcAft>
                          <a:spcPts val="0"/>
                        </a:spcAft>
                        <a:buNone/>
                      </a:pPr>
                      <a:r>
                        <a:rPr lang="es" sz="1200"/>
                        <a:t>0.049</a:t>
                      </a:r>
                      <a:endParaRPr sz="1200"/>
                    </a:p>
                  </a:txBody>
                  <a:tcPr marL="91425" marR="91425" marT="91425" marB="91425"/>
                </a:tc>
                <a:extLst>
                  <a:ext uri="{0D108BD9-81ED-4DB2-BD59-A6C34878D82A}">
                    <a16:rowId xmlns:a16="http://schemas.microsoft.com/office/drawing/2014/main" val="10003"/>
                  </a:ext>
                </a:extLst>
              </a:tr>
              <a:tr h="309875">
                <a:tc>
                  <a:txBody>
                    <a:bodyPr/>
                    <a:lstStyle/>
                    <a:p>
                      <a:pPr marL="0" lvl="0" indent="0" algn="l" rtl="0">
                        <a:spcBef>
                          <a:spcPts val="0"/>
                        </a:spcBef>
                        <a:spcAft>
                          <a:spcPts val="0"/>
                        </a:spcAft>
                        <a:buNone/>
                      </a:pPr>
                      <a:r>
                        <a:rPr lang="es" sz="1200"/>
                        <a:t>LeadTime</a:t>
                      </a:r>
                      <a:endParaRPr sz="1200"/>
                    </a:p>
                  </a:txBody>
                  <a:tcPr marL="91425" marR="91425" marT="91425" marB="91425">
                    <a:solidFill>
                      <a:srgbClr val="D9EAD3"/>
                    </a:solidFill>
                  </a:tcPr>
                </a:tc>
                <a:tc>
                  <a:txBody>
                    <a:bodyPr/>
                    <a:lstStyle/>
                    <a:p>
                      <a:pPr marL="0" lvl="0" indent="0" algn="l" rtl="0">
                        <a:spcBef>
                          <a:spcPts val="0"/>
                        </a:spcBef>
                        <a:spcAft>
                          <a:spcPts val="0"/>
                        </a:spcAft>
                        <a:buNone/>
                      </a:pPr>
                      <a:r>
                        <a:rPr lang="es" sz="1200"/>
                        <a:t>0.042</a:t>
                      </a:r>
                      <a:endParaRPr sz="1200"/>
                    </a:p>
                  </a:txBody>
                  <a:tcPr marL="91425" marR="91425" marT="91425" marB="91425"/>
                </a:tc>
                <a:extLst>
                  <a:ext uri="{0D108BD9-81ED-4DB2-BD59-A6C34878D82A}">
                    <a16:rowId xmlns:a16="http://schemas.microsoft.com/office/drawing/2014/main" val="10004"/>
                  </a:ext>
                </a:extLst>
              </a:tr>
              <a:tr h="309875">
                <a:tc>
                  <a:txBody>
                    <a:bodyPr/>
                    <a:lstStyle/>
                    <a:p>
                      <a:pPr marL="0" lvl="0" indent="0" algn="l" rtl="0">
                        <a:spcBef>
                          <a:spcPts val="0"/>
                        </a:spcBef>
                        <a:spcAft>
                          <a:spcPts val="0"/>
                        </a:spcAft>
                        <a:buNone/>
                      </a:pPr>
                      <a:r>
                        <a:rPr lang="es" sz="1200" dirty="0"/>
                        <a:t>MarketSegment_Online TA</a:t>
                      </a:r>
                      <a:endParaRPr sz="1200" dirty="0"/>
                    </a:p>
                  </a:txBody>
                  <a:tcPr marL="91425" marR="91425" marT="91425" marB="91425">
                    <a:solidFill>
                      <a:srgbClr val="D9EAD3"/>
                    </a:solidFill>
                  </a:tcPr>
                </a:tc>
                <a:tc>
                  <a:txBody>
                    <a:bodyPr/>
                    <a:lstStyle/>
                    <a:p>
                      <a:pPr marL="0" lvl="0" indent="0" algn="l" rtl="0">
                        <a:spcBef>
                          <a:spcPts val="0"/>
                        </a:spcBef>
                        <a:spcAft>
                          <a:spcPts val="0"/>
                        </a:spcAft>
                        <a:buNone/>
                      </a:pPr>
                      <a:r>
                        <a:rPr lang="es" sz="1200"/>
                        <a:t>0.031</a:t>
                      </a:r>
                      <a:endParaRPr sz="1200"/>
                    </a:p>
                  </a:txBody>
                  <a:tcPr marL="91425" marR="91425" marT="91425" marB="91425"/>
                </a:tc>
                <a:extLst>
                  <a:ext uri="{0D108BD9-81ED-4DB2-BD59-A6C34878D82A}">
                    <a16:rowId xmlns:a16="http://schemas.microsoft.com/office/drawing/2014/main" val="10005"/>
                  </a:ext>
                </a:extLst>
              </a:tr>
              <a:tr h="309875">
                <a:tc>
                  <a:txBody>
                    <a:bodyPr/>
                    <a:lstStyle/>
                    <a:p>
                      <a:pPr marL="0" lvl="0" indent="0" algn="l" rtl="0">
                        <a:spcBef>
                          <a:spcPts val="0"/>
                        </a:spcBef>
                        <a:spcAft>
                          <a:spcPts val="0"/>
                        </a:spcAft>
                        <a:buNone/>
                      </a:pPr>
                      <a:r>
                        <a:rPr lang="es" sz="1200"/>
                        <a:t>PreviousCancellations</a:t>
                      </a:r>
                      <a:endParaRPr sz="1200"/>
                    </a:p>
                  </a:txBody>
                  <a:tcPr marL="91425" marR="91425" marT="91425" marB="91425">
                    <a:solidFill>
                      <a:srgbClr val="D9EAD3"/>
                    </a:solidFill>
                  </a:tcPr>
                </a:tc>
                <a:tc>
                  <a:txBody>
                    <a:bodyPr/>
                    <a:lstStyle/>
                    <a:p>
                      <a:pPr marL="0" lvl="0" indent="0" algn="l" rtl="0">
                        <a:spcBef>
                          <a:spcPts val="0"/>
                        </a:spcBef>
                        <a:spcAft>
                          <a:spcPts val="0"/>
                        </a:spcAft>
                        <a:buNone/>
                      </a:pPr>
                      <a:r>
                        <a:rPr lang="es" sz="1200"/>
                        <a:t>0.023</a:t>
                      </a:r>
                      <a:endParaRPr sz="1200"/>
                    </a:p>
                  </a:txBody>
                  <a:tcPr marL="91425" marR="91425" marT="91425" marB="91425"/>
                </a:tc>
                <a:extLst>
                  <a:ext uri="{0D108BD9-81ED-4DB2-BD59-A6C34878D82A}">
                    <a16:rowId xmlns:a16="http://schemas.microsoft.com/office/drawing/2014/main" val="10006"/>
                  </a:ext>
                </a:extLst>
              </a:tr>
              <a:tr h="309875">
                <a:tc>
                  <a:txBody>
                    <a:bodyPr/>
                    <a:lstStyle/>
                    <a:p>
                      <a:pPr marL="0" lvl="0" indent="0" algn="l" rtl="0">
                        <a:spcBef>
                          <a:spcPts val="0"/>
                        </a:spcBef>
                        <a:spcAft>
                          <a:spcPts val="0"/>
                        </a:spcAft>
                        <a:buNone/>
                      </a:pPr>
                      <a:r>
                        <a:rPr lang="es" sz="1200" dirty="0"/>
                        <a:t>ArrivalDateYear</a:t>
                      </a:r>
                      <a:endParaRPr sz="1200" dirty="0"/>
                    </a:p>
                  </a:txBody>
                  <a:tcPr marL="91425" marR="91425" marT="91425" marB="91425">
                    <a:solidFill>
                      <a:srgbClr val="D9EAD3"/>
                    </a:solidFill>
                  </a:tcPr>
                </a:tc>
                <a:tc>
                  <a:txBody>
                    <a:bodyPr/>
                    <a:lstStyle/>
                    <a:p>
                      <a:pPr marL="0" lvl="0" indent="0" algn="l" rtl="0">
                        <a:spcBef>
                          <a:spcPts val="0"/>
                        </a:spcBef>
                        <a:spcAft>
                          <a:spcPts val="0"/>
                        </a:spcAft>
                        <a:buNone/>
                      </a:pPr>
                      <a:r>
                        <a:rPr lang="es" sz="1200"/>
                        <a:t>0.021</a:t>
                      </a:r>
                      <a:endParaRPr sz="1200"/>
                    </a:p>
                  </a:txBody>
                  <a:tcPr marL="91425" marR="91425" marT="91425" marB="91425"/>
                </a:tc>
                <a:extLst>
                  <a:ext uri="{0D108BD9-81ED-4DB2-BD59-A6C34878D82A}">
                    <a16:rowId xmlns:a16="http://schemas.microsoft.com/office/drawing/2014/main" val="10007"/>
                  </a:ext>
                </a:extLst>
              </a:tr>
              <a:tr h="309875">
                <a:tc>
                  <a:txBody>
                    <a:bodyPr/>
                    <a:lstStyle/>
                    <a:p>
                      <a:pPr marL="0" lvl="0" indent="0" algn="l" rtl="0">
                        <a:spcBef>
                          <a:spcPts val="0"/>
                        </a:spcBef>
                        <a:spcAft>
                          <a:spcPts val="0"/>
                        </a:spcAft>
                        <a:buNone/>
                      </a:pPr>
                      <a:r>
                        <a:rPr lang="es" sz="1200" dirty="0"/>
                        <a:t>AssignedRoomType</a:t>
                      </a:r>
                      <a:endParaRPr sz="1200" dirty="0"/>
                    </a:p>
                  </a:txBody>
                  <a:tcPr marL="91425" marR="91425" marT="91425" marB="91425">
                    <a:solidFill>
                      <a:srgbClr val="D9EAD3"/>
                    </a:solidFill>
                  </a:tcPr>
                </a:tc>
                <a:tc>
                  <a:txBody>
                    <a:bodyPr/>
                    <a:lstStyle/>
                    <a:p>
                      <a:pPr marL="0" lvl="0" indent="0" algn="l" rtl="0">
                        <a:spcBef>
                          <a:spcPts val="0"/>
                        </a:spcBef>
                        <a:spcAft>
                          <a:spcPts val="0"/>
                        </a:spcAft>
                        <a:buNone/>
                      </a:pPr>
                      <a:r>
                        <a:rPr lang="es" sz="1200"/>
                        <a:t>0.017</a:t>
                      </a:r>
                      <a:endParaRPr sz="1200"/>
                    </a:p>
                  </a:txBody>
                  <a:tcPr marL="91425" marR="91425" marT="91425" marB="91425"/>
                </a:tc>
                <a:extLst>
                  <a:ext uri="{0D108BD9-81ED-4DB2-BD59-A6C34878D82A}">
                    <a16:rowId xmlns:a16="http://schemas.microsoft.com/office/drawing/2014/main" val="10008"/>
                  </a:ext>
                </a:extLst>
              </a:tr>
              <a:tr h="309875">
                <a:tc>
                  <a:txBody>
                    <a:bodyPr/>
                    <a:lstStyle/>
                    <a:p>
                      <a:pPr marL="0" lvl="0" indent="0" algn="l" rtl="0">
                        <a:spcBef>
                          <a:spcPts val="0"/>
                        </a:spcBef>
                        <a:spcAft>
                          <a:spcPts val="0"/>
                        </a:spcAft>
                        <a:buNone/>
                      </a:pPr>
                      <a:r>
                        <a:rPr lang="es" sz="1200" dirty="0"/>
                        <a:t>CustomerType_Transient</a:t>
                      </a:r>
                      <a:endParaRPr sz="1200" dirty="0"/>
                    </a:p>
                  </a:txBody>
                  <a:tcPr marL="91425" marR="91425" marT="91425" marB="91425">
                    <a:solidFill>
                      <a:srgbClr val="D9EAD3"/>
                    </a:solidFill>
                  </a:tcPr>
                </a:tc>
                <a:tc>
                  <a:txBody>
                    <a:bodyPr/>
                    <a:lstStyle/>
                    <a:p>
                      <a:pPr marL="0" lvl="0" indent="0" algn="l" rtl="0">
                        <a:spcBef>
                          <a:spcPts val="0"/>
                        </a:spcBef>
                        <a:spcAft>
                          <a:spcPts val="0"/>
                        </a:spcAft>
                        <a:buNone/>
                      </a:pPr>
                      <a:r>
                        <a:rPr lang="es" sz="1200"/>
                        <a:t>0.014</a:t>
                      </a:r>
                      <a:endParaRPr sz="1200"/>
                    </a:p>
                  </a:txBody>
                  <a:tcPr marL="91425" marR="91425" marT="91425" marB="91425"/>
                </a:tc>
                <a:extLst>
                  <a:ext uri="{0D108BD9-81ED-4DB2-BD59-A6C34878D82A}">
                    <a16:rowId xmlns:a16="http://schemas.microsoft.com/office/drawing/2014/main" val="10009"/>
                  </a:ext>
                </a:extLst>
              </a:tr>
              <a:tr h="309875">
                <a:tc>
                  <a:txBody>
                    <a:bodyPr/>
                    <a:lstStyle/>
                    <a:p>
                      <a:pPr marL="0" lvl="0" indent="0" algn="l" rtl="0">
                        <a:spcBef>
                          <a:spcPts val="0"/>
                        </a:spcBef>
                        <a:spcAft>
                          <a:spcPts val="0"/>
                        </a:spcAft>
                        <a:buNone/>
                      </a:pPr>
                      <a:r>
                        <a:rPr lang="es" sz="1200" dirty="0"/>
                        <a:t>RequiredCarParkingSpaces</a:t>
                      </a:r>
                      <a:endParaRPr sz="1200" dirty="0"/>
                    </a:p>
                  </a:txBody>
                  <a:tcPr marL="91425" marR="91425" marT="91425" marB="91425">
                    <a:solidFill>
                      <a:srgbClr val="D9EAD3"/>
                    </a:solidFill>
                  </a:tcPr>
                </a:tc>
                <a:tc>
                  <a:txBody>
                    <a:bodyPr/>
                    <a:lstStyle/>
                    <a:p>
                      <a:pPr marL="0" lvl="0" indent="0" algn="l" rtl="0">
                        <a:spcBef>
                          <a:spcPts val="0"/>
                        </a:spcBef>
                        <a:spcAft>
                          <a:spcPts val="0"/>
                        </a:spcAft>
                        <a:buNone/>
                      </a:pPr>
                      <a:r>
                        <a:rPr lang="es" sz="1200" dirty="0"/>
                        <a:t>0.012</a:t>
                      </a:r>
                      <a:endParaRPr sz="1200" dirty="0"/>
                    </a:p>
                  </a:txBody>
                  <a:tcPr marL="91425" marR="91425" marT="91425" marB="91425"/>
                </a:tc>
                <a:extLst>
                  <a:ext uri="{0D108BD9-81ED-4DB2-BD59-A6C34878D82A}">
                    <a16:rowId xmlns:a16="http://schemas.microsoft.com/office/drawing/2014/main" val="10010"/>
                  </a:ext>
                </a:extLst>
              </a:tr>
            </a:tbl>
          </a:graphicData>
        </a:graphic>
      </p:graphicFrame>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72"/>
        <p:cNvGrpSpPr/>
        <p:nvPr/>
      </p:nvGrpSpPr>
      <p:grpSpPr>
        <a:xfrm>
          <a:off x="0" y="0"/>
          <a:ext cx="0" cy="0"/>
          <a:chOff x="0" y="0"/>
          <a:chExt cx="0" cy="0"/>
        </a:xfrm>
      </p:grpSpPr>
      <p:sp>
        <p:nvSpPr>
          <p:cNvPr id="573" name="Google Shape;573;p54"/>
          <p:cNvSpPr txBox="1">
            <a:spLocks noGrp="1"/>
          </p:cNvSpPr>
          <p:nvPr>
            <p:ph type="ctrTitle"/>
          </p:nvPr>
        </p:nvSpPr>
        <p:spPr>
          <a:xfrm rot="-5400000">
            <a:off x="-1123975" y="2404575"/>
            <a:ext cx="3699300" cy="327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a:t>Feature Importance Comparison</a:t>
            </a:r>
            <a:endParaRPr/>
          </a:p>
        </p:txBody>
      </p:sp>
      <p:sp>
        <p:nvSpPr>
          <p:cNvPr id="574" name="Google Shape;574;p54"/>
          <p:cNvSpPr txBox="1">
            <a:spLocks noGrp="1"/>
          </p:cNvSpPr>
          <p:nvPr>
            <p:ph type="ctrTitle" idx="2"/>
          </p:nvPr>
        </p:nvSpPr>
        <p:spPr>
          <a:xfrm>
            <a:off x="5436788" y="2526375"/>
            <a:ext cx="1328700" cy="644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a:t>XGB Classifier</a:t>
            </a:r>
            <a:endParaRPr/>
          </a:p>
        </p:txBody>
      </p:sp>
      <p:sp>
        <p:nvSpPr>
          <p:cNvPr id="575" name="Google Shape;575;p54"/>
          <p:cNvSpPr txBox="1">
            <a:spLocks noGrp="1"/>
          </p:cNvSpPr>
          <p:nvPr>
            <p:ph type="subTitle" idx="1"/>
          </p:nvPr>
        </p:nvSpPr>
        <p:spPr>
          <a:xfrm>
            <a:off x="5987378" y="1117225"/>
            <a:ext cx="1802100" cy="1112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54"/>
          <p:cNvSpPr txBox="1">
            <a:spLocks noGrp="1"/>
          </p:cNvSpPr>
          <p:nvPr>
            <p:ph type="ctrTitle" idx="3"/>
          </p:nvPr>
        </p:nvSpPr>
        <p:spPr>
          <a:xfrm flipH="1">
            <a:off x="1514488" y="2005850"/>
            <a:ext cx="1328700" cy="644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t>Random Forest</a:t>
            </a:r>
            <a:endParaRPr/>
          </a:p>
        </p:txBody>
      </p:sp>
      <p:sp>
        <p:nvSpPr>
          <p:cNvPr id="577" name="Google Shape;577;p54"/>
          <p:cNvSpPr txBox="1">
            <a:spLocks noGrp="1"/>
          </p:cNvSpPr>
          <p:nvPr>
            <p:ph type="subTitle" idx="4"/>
          </p:nvPr>
        </p:nvSpPr>
        <p:spPr>
          <a:xfrm flipH="1">
            <a:off x="1671850" y="3049200"/>
            <a:ext cx="1802100" cy="11124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
        <p:nvSpPr>
          <p:cNvPr id="578" name="Google Shape;578;p54"/>
          <p:cNvSpPr txBox="1">
            <a:spLocks noGrp="1"/>
          </p:cNvSpPr>
          <p:nvPr>
            <p:ph type="ctrTitle" idx="3"/>
          </p:nvPr>
        </p:nvSpPr>
        <p:spPr>
          <a:xfrm flipH="1">
            <a:off x="2843188" y="2005850"/>
            <a:ext cx="1328700" cy="644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a:t>Accuracy:</a:t>
            </a:r>
            <a:endParaRPr dirty="0"/>
          </a:p>
          <a:p>
            <a:pPr marL="0" lvl="0" indent="0" algn="l" rtl="0">
              <a:spcBef>
                <a:spcPts val="0"/>
              </a:spcBef>
              <a:spcAft>
                <a:spcPts val="0"/>
              </a:spcAft>
              <a:buNone/>
            </a:pPr>
            <a:r>
              <a:rPr lang="es" dirty="0"/>
              <a:t>86.47%</a:t>
            </a:r>
            <a:endParaRPr dirty="0"/>
          </a:p>
        </p:txBody>
      </p:sp>
      <p:sp>
        <p:nvSpPr>
          <p:cNvPr id="579" name="Google Shape;579;p54"/>
          <p:cNvSpPr txBox="1">
            <a:spLocks noGrp="1"/>
          </p:cNvSpPr>
          <p:nvPr>
            <p:ph type="ctrTitle" idx="3"/>
          </p:nvPr>
        </p:nvSpPr>
        <p:spPr>
          <a:xfrm flipH="1">
            <a:off x="6765488" y="2600425"/>
            <a:ext cx="1328700" cy="644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dirty="0"/>
              <a:t>Accuracy:</a:t>
            </a:r>
            <a:endParaRPr dirty="0"/>
          </a:p>
          <a:p>
            <a:pPr marL="0" lvl="0" indent="0" algn="r" rtl="0">
              <a:spcBef>
                <a:spcPts val="0"/>
              </a:spcBef>
              <a:spcAft>
                <a:spcPts val="0"/>
              </a:spcAft>
              <a:buNone/>
            </a:pPr>
            <a:r>
              <a:rPr lang="es" dirty="0"/>
              <a:t>86.06%</a:t>
            </a:r>
            <a:endParaRPr dirty="0"/>
          </a:p>
        </p:txBody>
      </p:sp>
      <p:sp>
        <p:nvSpPr>
          <p:cNvPr id="580" name="Google Shape;580;p54"/>
          <p:cNvSpPr txBox="1">
            <a:spLocks noGrp="1"/>
          </p:cNvSpPr>
          <p:nvPr>
            <p:ph type="ctrTitle" idx="3"/>
          </p:nvPr>
        </p:nvSpPr>
        <p:spPr>
          <a:xfrm flipH="1">
            <a:off x="1133800" y="1117225"/>
            <a:ext cx="2481300" cy="644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sz="2600"/>
              <a:t>Similarly,</a:t>
            </a:r>
            <a:endParaRPr sz="2600"/>
          </a:p>
          <a:p>
            <a:pPr marL="0" lvl="0" indent="0" algn="l" rtl="0">
              <a:spcBef>
                <a:spcPts val="0"/>
              </a:spcBef>
              <a:spcAft>
                <a:spcPts val="0"/>
              </a:spcAft>
              <a:buNone/>
            </a:pPr>
            <a:r>
              <a:rPr lang="es" sz="2600"/>
              <a:t>using only the 10 most important features...</a:t>
            </a:r>
            <a:endParaRPr sz="2600"/>
          </a:p>
        </p:txBody>
      </p:sp>
      <p:sp>
        <p:nvSpPr>
          <p:cNvPr id="581" name="Google Shape;581;p54"/>
          <p:cNvSpPr txBox="1"/>
          <p:nvPr/>
        </p:nvSpPr>
        <p:spPr>
          <a:xfrm>
            <a:off x="5707800" y="3431675"/>
            <a:ext cx="2746800" cy="1400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 sz="1900" b="1" i="1" dirty="0">
                <a:solidFill>
                  <a:srgbClr val="FF0000"/>
                </a:solidFill>
                <a:latin typeface="Source Code Pro"/>
                <a:ea typeface="Source Code Pro"/>
                <a:cs typeface="Source Code Pro"/>
                <a:sym typeface="Source Code Pro"/>
              </a:rPr>
              <a:t>Increase in accuracy for XGB Classifier, but slight drop for Random Forest</a:t>
            </a:r>
            <a:endParaRPr sz="1900" b="1" i="1" dirty="0">
              <a:solidFill>
                <a:srgbClr val="FF0000"/>
              </a:solidFill>
              <a:latin typeface="Source Code Pro"/>
              <a:ea typeface="Source Code Pro"/>
              <a:cs typeface="Source Code Pro"/>
              <a:sym typeface="Source Code Pro"/>
            </a:endParaRPr>
          </a:p>
        </p:txBody>
      </p:sp>
      <p:pic>
        <p:nvPicPr>
          <p:cNvPr id="3" name="Picture 2">
            <a:extLst>
              <a:ext uri="{FF2B5EF4-FFF2-40B4-BE49-F238E27FC236}">
                <a16:creationId xmlns:a16="http://schemas.microsoft.com/office/drawing/2014/main" id="{0A6A6077-B4F5-9147-A6EF-BCAE81902A26}"/>
              </a:ext>
            </a:extLst>
          </p:cNvPr>
          <p:cNvPicPr>
            <a:picLocks noChangeAspect="1"/>
          </p:cNvPicPr>
          <p:nvPr/>
        </p:nvPicPr>
        <p:blipFill>
          <a:blip r:embed="rId3"/>
          <a:stretch>
            <a:fillRect/>
          </a:stretch>
        </p:blipFill>
        <p:spPr>
          <a:xfrm>
            <a:off x="1651397" y="2942552"/>
            <a:ext cx="4194917" cy="1672373"/>
          </a:xfrm>
          <a:prstGeom prst="rect">
            <a:avLst/>
          </a:prstGeom>
        </p:spPr>
      </p:pic>
      <p:pic>
        <p:nvPicPr>
          <p:cNvPr id="5" name="Picture 4">
            <a:extLst>
              <a:ext uri="{FF2B5EF4-FFF2-40B4-BE49-F238E27FC236}">
                <a16:creationId xmlns:a16="http://schemas.microsoft.com/office/drawing/2014/main" id="{887F510B-CD48-924F-B5BA-A55E58CDC3FC}"/>
              </a:ext>
            </a:extLst>
          </p:cNvPr>
          <p:cNvPicPr>
            <a:picLocks noChangeAspect="1"/>
          </p:cNvPicPr>
          <p:nvPr/>
        </p:nvPicPr>
        <p:blipFill rotWithShape="1">
          <a:blip r:embed="rId4"/>
          <a:srcRect l="695"/>
          <a:stretch/>
        </p:blipFill>
        <p:spPr>
          <a:xfrm>
            <a:off x="3859575" y="418018"/>
            <a:ext cx="3929903" cy="1872298"/>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87"/>
        <p:cNvGrpSpPr/>
        <p:nvPr/>
      </p:nvGrpSpPr>
      <p:grpSpPr>
        <a:xfrm>
          <a:off x="0" y="0"/>
          <a:ext cx="0" cy="0"/>
          <a:chOff x="0" y="0"/>
          <a:chExt cx="0" cy="0"/>
        </a:xfrm>
      </p:grpSpPr>
      <p:sp>
        <p:nvSpPr>
          <p:cNvPr id="588" name="Google Shape;588;p55"/>
          <p:cNvSpPr txBox="1">
            <a:spLocks noGrp="1"/>
          </p:cNvSpPr>
          <p:nvPr>
            <p:ph type="title"/>
          </p:nvPr>
        </p:nvSpPr>
        <p:spPr>
          <a:xfrm>
            <a:off x="1268400" y="1516000"/>
            <a:ext cx="6950400" cy="2546400"/>
          </a:xfrm>
          <a:prstGeom prst="rect">
            <a:avLst/>
          </a:prstGeom>
        </p:spPr>
        <p:txBody>
          <a:bodyPr spcFirstLastPara="1" wrap="square" lIns="91425" tIns="91425" rIns="91425" bIns="91425" anchor="t" anchorCtr="0">
            <a:noAutofit/>
          </a:bodyPr>
          <a:lstStyle/>
          <a:p>
            <a:pPr marL="457200" lvl="0" indent="-361950" algn="l" rtl="0">
              <a:spcBef>
                <a:spcPts val="0"/>
              </a:spcBef>
              <a:spcAft>
                <a:spcPts val="0"/>
              </a:spcAft>
              <a:buSzPts val="2100"/>
              <a:buChar char="-"/>
            </a:pPr>
            <a:r>
              <a:rPr lang="es" sz="2100"/>
              <a:t>Permutation Importance is suitable for XGB Classifer</a:t>
            </a:r>
            <a:endParaRPr sz="2100"/>
          </a:p>
          <a:p>
            <a:pPr marL="457200" lvl="0" indent="-361950" algn="l" rtl="0">
              <a:spcBef>
                <a:spcPts val="0"/>
              </a:spcBef>
              <a:spcAft>
                <a:spcPts val="0"/>
              </a:spcAft>
              <a:buSzPts val="2100"/>
              <a:buChar char="-"/>
            </a:pPr>
            <a:r>
              <a:rPr lang="es" sz="2100"/>
              <a:t>SKLearn In-built FI performs better with Random Forest</a:t>
            </a:r>
            <a:endParaRPr sz="2100"/>
          </a:p>
          <a:p>
            <a:pPr marL="457200" lvl="0" indent="0" algn="l" rtl="0">
              <a:spcBef>
                <a:spcPts val="0"/>
              </a:spcBef>
              <a:spcAft>
                <a:spcPts val="0"/>
              </a:spcAft>
              <a:buNone/>
            </a:pPr>
            <a:endParaRPr sz="2100"/>
          </a:p>
          <a:p>
            <a:pPr marL="457200" lvl="0" indent="-336550" algn="l" rtl="0">
              <a:spcBef>
                <a:spcPts val="0"/>
              </a:spcBef>
              <a:spcAft>
                <a:spcPts val="0"/>
              </a:spcAft>
              <a:buClr>
                <a:srgbClr val="434343"/>
              </a:buClr>
              <a:buSzPts val="1700"/>
              <a:buFont typeface="Dancing Script"/>
              <a:buChar char="-"/>
            </a:pPr>
            <a:r>
              <a:rPr lang="es" sz="2100"/>
              <a:t>Overall, important features include:</a:t>
            </a:r>
            <a:endParaRPr sz="2100"/>
          </a:p>
          <a:p>
            <a:pPr marL="914400" lvl="1" indent="-336550" algn="l" rtl="0">
              <a:spcBef>
                <a:spcPts val="0"/>
              </a:spcBef>
              <a:spcAft>
                <a:spcPts val="0"/>
              </a:spcAft>
              <a:buClr>
                <a:srgbClr val="434343"/>
              </a:buClr>
              <a:buSzPts val="1700"/>
              <a:buFont typeface="Dancing Script"/>
              <a:buChar char="-"/>
            </a:pPr>
            <a:r>
              <a:rPr lang="es" sz="2100">
                <a:solidFill>
                  <a:srgbClr val="596657"/>
                </a:solidFill>
                <a:latin typeface="Oswald Regular"/>
                <a:ea typeface="Oswald Regular"/>
                <a:cs typeface="Oswald Regular"/>
                <a:sym typeface="Oswald Regular"/>
              </a:rPr>
              <a:t>Country of Origin</a:t>
            </a:r>
            <a:endParaRPr sz="2100">
              <a:solidFill>
                <a:srgbClr val="596657"/>
              </a:solidFill>
              <a:latin typeface="Oswald Regular"/>
              <a:ea typeface="Oswald Regular"/>
              <a:cs typeface="Oswald Regular"/>
              <a:sym typeface="Oswald Regular"/>
            </a:endParaRPr>
          </a:p>
          <a:p>
            <a:pPr marL="914400" lvl="1" indent="-336550" algn="l" rtl="0">
              <a:spcBef>
                <a:spcPts val="0"/>
              </a:spcBef>
              <a:spcAft>
                <a:spcPts val="0"/>
              </a:spcAft>
              <a:buClr>
                <a:srgbClr val="434343"/>
              </a:buClr>
              <a:buSzPts val="1700"/>
              <a:buFont typeface="Dancing Script"/>
              <a:buChar char="-"/>
            </a:pPr>
            <a:r>
              <a:rPr lang="es" sz="2100">
                <a:solidFill>
                  <a:srgbClr val="596657"/>
                </a:solidFill>
                <a:latin typeface="Oswald Regular"/>
                <a:ea typeface="Oswald Regular"/>
                <a:cs typeface="Oswald Regular"/>
                <a:sym typeface="Oswald Regular"/>
              </a:rPr>
              <a:t>Lead Time</a:t>
            </a:r>
            <a:endParaRPr sz="2100">
              <a:solidFill>
                <a:srgbClr val="596657"/>
              </a:solidFill>
              <a:latin typeface="Oswald Regular"/>
              <a:ea typeface="Oswald Regular"/>
              <a:cs typeface="Oswald Regular"/>
              <a:sym typeface="Oswald Regular"/>
            </a:endParaRPr>
          </a:p>
          <a:p>
            <a:pPr marL="914400" lvl="1" indent="-336550" algn="l" rtl="0">
              <a:spcBef>
                <a:spcPts val="0"/>
              </a:spcBef>
              <a:spcAft>
                <a:spcPts val="0"/>
              </a:spcAft>
              <a:buClr>
                <a:srgbClr val="434343"/>
              </a:buClr>
              <a:buSzPts val="1700"/>
              <a:buFont typeface="Dancing Script"/>
              <a:buChar char="-"/>
            </a:pPr>
            <a:r>
              <a:rPr lang="es" sz="2100">
                <a:solidFill>
                  <a:srgbClr val="596657"/>
                </a:solidFill>
                <a:latin typeface="Oswald Regular"/>
                <a:ea typeface="Oswald Regular"/>
                <a:cs typeface="Oswald Regular"/>
                <a:sym typeface="Oswald Regular"/>
              </a:rPr>
              <a:t>Deposit Type</a:t>
            </a:r>
            <a:endParaRPr sz="2100">
              <a:solidFill>
                <a:srgbClr val="596657"/>
              </a:solidFill>
              <a:latin typeface="Oswald Regular"/>
              <a:ea typeface="Oswald Regular"/>
              <a:cs typeface="Oswald Regular"/>
              <a:sym typeface="Oswald Regular"/>
            </a:endParaRPr>
          </a:p>
          <a:p>
            <a:pPr marL="914400" lvl="1" indent="-336550" algn="l" rtl="0">
              <a:spcBef>
                <a:spcPts val="0"/>
              </a:spcBef>
              <a:spcAft>
                <a:spcPts val="0"/>
              </a:spcAft>
              <a:buClr>
                <a:srgbClr val="434343"/>
              </a:buClr>
              <a:buSzPts val="1700"/>
              <a:buFont typeface="Dancing Script"/>
              <a:buChar char="-"/>
            </a:pPr>
            <a:r>
              <a:rPr lang="es" sz="2100">
                <a:solidFill>
                  <a:srgbClr val="596657"/>
                </a:solidFill>
                <a:latin typeface="Oswald Regular"/>
                <a:ea typeface="Oswald Regular"/>
                <a:cs typeface="Oswald Regular"/>
                <a:sym typeface="Oswald Regular"/>
              </a:rPr>
              <a:t>Previous Cancellations</a:t>
            </a:r>
            <a:endParaRPr sz="2100">
              <a:solidFill>
                <a:srgbClr val="596657"/>
              </a:solidFill>
              <a:latin typeface="Oswald Regular"/>
              <a:ea typeface="Oswald Regular"/>
              <a:cs typeface="Oswald Regular"/>
              <a:sym typeface="Oswald Regular"/>
            </a:endParaRPr>
          </a:p>
          <a:p>
            <a:pPr marL="914400" lvl="1" indent="-336550" algn="l" rtl="0">
              <a:spcBef>
                <a:spcPts val="0"/>
              </a:spcBef>
              <a:spcAft>
                <a:spcPts val="0"/>
              </a:spcAft>
              <a:buClr>
                <a:srgbClr val="434343"/>
              </a:buClr>
              <a:buSzPts val="1700"/>
              <a:buFont typeface="Dancing Script"/>
              <a:buChar char="-"/>
            </a:pPr>
            <a:r>
              <a:rPr lang="es" sz="2100">
                <a:solidFill>
                  <a:srgbClr val="596657"/>
                </a:solidFill>
                <a:latin typeface="Oswald Regular"/>
                <a:ea typeface="Oswald Regular"/>
                <a:cs typeface="Oswald Regular"/>
                <a:sym typeface="Oswald Regular"/>
              </a:rPr>
              <a:t>Total Number of Special Requests</a:t>
            </a:r>
            <a:endParaRPr sz="2100">
              <a:solidFill>
                <a:srgbClr val="596657"/>
              </a:solidFill>
              <a:latin typeface="Oswald Regular"/>
              <a:ea typeface="Oswald Regular"/>
              <a:cs typeface="Oswald Regular"/>
              <a:sym typeface="Oswald Regular"/>
            </a:endParaRPr>
          </a:p>
          <a:p>
            <a:pPr marL="914400" lvl="1" indent="-336550" algn="l" rtl="0">
              <a:spcBef>
                <a:spcPts val="0"/>
              </a:spcBef>
              <a:spcAft>
                <a:spcPts val="0"/>
              </a:spcAft>
              <a:buClr>
                <a:srgbClr val="434343"/>
              </a:buClr>
              <a:buSzPts val="1700"/>
              <a:buFont typeface="Dancing Script"/>
              <a:buChar char="-"/>
            </a:pPr>
            <a:r>
              <a:rPr lang="es" sz="2100">
                <a:solidFill>
                  <a:srgbClr val="596657"/>
                </a:solidFill>
                <a:latin typeface="Oswald Regular"/>
                <a:ea typeface="Oswald Regular"/>
                <a:cs typeface="Oswald Regular"/>
                <a:sym typeface="Oswald Regular"/>
              </a:rPr>
              <a:t>Required Number of Parking Spaces</a:t>
            </a:r>
            <a:endParaRPr sz="2100">
              <a:solidFill>
                <a:srgbClr val="596657"/>
              </a:solidFill>
              <a:latin typeface="Oswald Regular"/>
              <a:ea typeface="Oswald Regular"/>
              <a:cs typeface="Oswald Regular"/>
              <a:sym typeface="Oswald Regular"/>
            </a:endParaRPr>
          </a:p>
          <a:p>
            <a:pPr marL="0" lvl="0" indent="0" algn="l" rtl="0">
              <a:spcBef>
                <a:spcPts val="0"/>
              </a:spcBef>
              <a:spcAft>
                <a:spcPts val="0"/>
              </a:spcAft>
              <a:buNone/>
            </a:pPr>
            <a:endParaRPr sz="2100"/>
          </a:p>
        </p:txBody>
      </p:sp>
      <p:sp>
        <p:nvSpPr>
          <p:cNvPr id="589" name="Google Shape;589;p55"/>
          <p:cNvSpPr/>
          <p:nvPr/>
        </p:nvSpPr>
        <p:spPr>
          <a:xfrm>
            <a:off x="711675" y="360350"/>
            <a:ext cx="2848800" cy="643500"/>
          </a:xfrm>
          <a:prstGeom prst="rect">
            <a:avLst/>
          </a:prstGeom>
          <a:solidFill>
            <a:srgbClr val="C16548"/>
          </a:solidFill>
          <a:ln>
            <a:noFill/>
          </a:ln>
        </p:spPr>
        <p:txBody>
          <a:bodyPr spcFirstLastPara="1" wrap="square" lIns="0" tIns="0" rIns="0" bIns="0" anchor="ctr" anchorCtr="0">
            <a:noAutofit/>
          </a:bodyPr>
          <a:lstStyle/>
          <a:p>
            <a:pPr marL="0" lvl="0" indent="0" algn="l" rtl="0">
              <a:spcBef>
                <a:spcPts val="0"/>
              </a:spcBef>
              <a:spcAft>
                <a:spcPts val="0"/>
              </a:spcAft>
              <a:buNone/>
            </a:pPr>
            <a:r>
              <a:rPr lang="es" sz="2000">
                <a:solidFill>
                  <a:srgbClr val="434343"/>
                </a:solidFill>
                <a:latin typeface="Dancing Script"/>
                <a:ea typeface="Dancing Script"/>
                <a:cs typeface="Dancing Script"/>
                <a:sym typeface="Dancing Script"/>
              </a:rPr>
              <a:t>Feature Importance Summary</a:t>
            </a:r>
            <a:endParaRPr sz="2000">
              <a:solidFill>
                <a:srgbClr val="434343"/>
              </a:solidFill>
              <a:latin typeface="Dancing Script"/>
              <a:ea typeface="Dancing Script"/>
              <a:cs typeface="Dancing Script"/>
              <a:sym typeface="Dancing Script"/>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sp>
        <p:nvSpPr>
          <p:cNvPr id="594" name="Google Shape;594;p56"/>
          <p:cNvSpPr/>
          <p:nvPr/>
        </p:nvSpPr>
        <p:spPr>
          <a:xfrm>
            <a:off x="5541000" y="3434700"/>
            <a:ext cx="3603000" cy="1708800"/>
          </a:xfrm>
          <a:prstGeom prst="rect">
            <a:avLst/>
          </a:prstGeom>
          <a:solidFill>
            <a:srgbClr val="C165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56"/>
          <p:cNvSpPr txBox="1">
            <a:spLocks noGrp="1"/>
          </p:cNvSpPr>
          <p:nvPr>
            <p:ph type="ctrTitle"/>
          </p:nvPr>
        </p:nvSpPr>
        <p:spPr>
          <a:xfrm flipH="1">
            <a:off x="4097400" y="3555250"/>
            <a:ext cx="4200900" cy="551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a:t>Future Improvement</a:t>
            </a:r>
            <a:endParaRPr/>
          </a:p>
        </p:txBody>
      </p:sp>
      <p:sp>
        <p:nvSpPr>
          <p:cNvPr id="596" name="Google Shape;596;p56"/>
          <p:cNvSpPr txBox="1">
            <a:spLocks noGrp="1"/>
          </p:cNvSpPr>
          <p:nvPr>
            <p:ph type="title" idx="2"/>
          </p:nvPr>
        </p:nvSpPr>
        <p:spPr>
          <a:xfrm flipH="1">
            <a:off x="6206225" y="718575"/>
            <a:ext cx="2051100" cy="1280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a:solidFill>
                  <a:srgbClr val="596657"/>
                </a:solidFill>
              </a:rPr>
              <a:t>06</a:t>
            </a:r>
            <a:endParaRPr>
              <a:solidFill>
                <a:srgbClr val="596657"/>
              </a:solidFill>
            </a:endParaRPr>
          </a:p>
        </p:txBody>
      </p:sp>
      <p:pic>
        <p:nvPicPr>
          <p:cNvPr id="597" name="Google Shape;597;p56"/>
          <p:cNvPicPr preferRelativeResize="0"/>
          <p:nvPr/>
        </p:nvPicPr>
        <p:blipFill>
          <a:blip r:embed="rId3">
            <a:alphaModFix/>
          </a:blip>
          <a:stretch>
            <a:fillRect/>
          </a:stretch>
        </p:blipFill>
        <p:spPr>
          <a:xfrm>
            <a:off x="152400" y="152400"/>
            <a:ext cx="6590417" cy="3954251"/>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6F2E9"/>
        </a:solidFill>
        <a:effectLst/>
      </p:bgPr>
    </p:bg>
    <p:spTree>
      <p:nvGrpSpPr>
        <p:cNvPr id="1" name="Shape 601"/>
        <p:cNvGrpSpPr/>
        <p:nvPr/>
      </p:nvGrpSpPr>
      <p:grpSpPr>
        <a:xfrm>
          <a:off x="0" y="0"/>
          <a:ext cx="0" cy="0"/>
          <a:chOff x="0" y="0"/>
          <a:chExt cx="0" cy="0"/>
        </a:xfrm>
      </p:grpSpPr>
      <p:sp>
        <p:nvSpPr>
          <p:cNvPr id="602" name="Google Shape;602;p57"/>
          <p:cNvSpPr txBox="1">
            <a:spLocks noGrp="1"/>
          </p:cNvSpPr>
          <p:nvPr>
            <p:ph type="ctrTitle"/>
          </p:nvPr>
        </p:nvSpPr>
        <p:spPr>
          <a:xfrm rot="-5400000">
            <a:off x="-1123975" y="2404575"/>
            <a:ext cx="3699300" cy="327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a:t>Future improvement </a:t>
            </a:r>
            <a:endParaRPr/>
          </a:p>
        </p:txBody>
      </p:sp>
      <p:sp>
        <p:nvSpPr>
          <p:cNvPr id="603" name="Google Shape;603;p57"/>
          <p:cNvSpPr/>
          <p:nvPr/>
        </p:nvSpPr>
        <p:spPr>
          <a:xfrm>
            <a:off x="1846825" y="824175"/>
            <a:ext cx="1668300" cy="683100"/>
          </a:xfrm>
          <a:prstGeom prst="rect">
            <a:avLst/>
          </a:prstGeom>
          <a:solidFill>
            <a:srgbClr val="5966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
              <a:t>Try other feature importance calculation </a:t>
            </a:r>
            <a:endParaRPr/>
          </a:p>
        </p:txBody>
      </p:sp>
      <p:sp>
        <p:nvSpPr>
          <p:cNvPr id="604" name="Google Shape;604;p57"/>
          <p:cNvSpPr/>
          <p:nvPr/>
        </p:nvSpPr>
        <p:spPr>
          <a:xfrm>
            <a:off x="4068325" y="824175"/>
            <a:ext cx="1506300" cy="683100"/>
          </a:xfrm>
          <a:prstGeom prst="rect">
            <a:avLst/>
          </a:prstGeom>
          <a:solidFill>
            <a:srgbClr val="C165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
              <a:t>Collect data from hotels in other countries</a:t>
            </a:r>
            <a:endParaRPr/>
          </a:p>
        </p:txBody>
      </p:sp>
      <p:sp>
        <p:nvSpPr>
          <p:cNvPr id="605" name="Google Shape;605;p57"/>
          <p:cNvSpPr/>
          <p:nvPr/>
        </p:nvSpPr>
        <p:spPr>
          <a:xfrm>
            <a:off x="1162825" y="2087425"/>
            <a:ext cx="1999800" cy="1373100"/>
          </a:xfrm>
          <a:prstGeom prst="rect">
            <a:avLst/>
          </a:prstGeom>
          <a:solidFill>
            <a:srgbClr val="5966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
              <a:t>For example,</a:t>
            </a:r>
            <a:endParaRPr/>
          </a:p>
          <a:p>
            <a:pPr marL="457200" lvl="0" indent="-317500" algn="l" rtl="0">
              <a:spcBef>
                <a:spcPts val="0"/>
              </a:spcBef>
              <a:spcAft>
                <a:spcPts val="0"/>
              </a:spcAft>
              <a:buSzPts val="1400"/>
              <a:buChar char="-"/>
            </a:pPr>
            <a:r>
              <a:rPr lang="es"/>
              <a:t>Drop column feature importance</a:t>
            </a:r>
            <a:endParaRPr/>
          </a:p>
          <a:p>
            <a:pPr marL="457200" lvl="0" indent="-317500" algn="l" rtl="0">
              <a:spcBef>
                <a:spcPts val="0"/>
              </a:spcBef>
              <a:spcAft>
                <a:spcPts val="0"/>
              </a:spcAft>
              <a:buSzPts val="1400"/>
              <a:buChar char="-"/>
            </a:pPr>
            <a:r>
              <a:rPr lang="es"/>
              <a:t>SHAP values</a:t>
            </a:r>
            <a:endParaRPr/>
          </a:p>
          <a:p>
            <a:pPr marL="0" lvl="0" indent="0" algn="l" rtl="0">
              <a:spcBef>
                <a:spcPts val="0"/>
              </a:spcBef>
              <a:spcAft>
                <a:spcPts val="0"/>
              </a:spcAft>
              <a:buNone/>
            </a:pPr>
            <a:endParaRPr/>
          </a:p>
        </p:txBody>
      </p:sp>
      <p:cxnSp>
        <p:nvCxnSpPr>
          <p:cNvPr id="606" name="Google Shape;606;p57"/>
          <p:cNvCxnSpPr/>
          <p:nvPr/>
        </p:nvCxnSpPr>
        <p:spPr>
          <a:xfrm>
            <a:off x="1727250" y="1797350"/>
            <a:ext cx="6628500" cy="0"/>
          </a:xfrm>
          <a:prstGeom prst="straightConnector1">
            <a:avLst/>
          </a:prstGeom>
          <a:noFill/>
          <a:ln w="19050" cap="flat" cmpd="sng">
            <a:solidFill>
              <a:srgbClr val="C85C32"/>
            </a:solidFill>
            <a:prstDash val="solid"/>
            <a:round/>
            <a:headEnd type="none" w="med" len="med"/>
            <a:tailEnd type="none" w="med" len="med"/>
          </a:ln>
        </p:spPr>
      </p:cxnSp>
      <p:sp>
        <p:nvSpPr>
          <p:cNvPr id="607" name="Google Shape;607;p57"/>
          <p:cNvSpPr/>
          <p:nvPr/>
        </p:nvSpPr>
        <p:spPr>
          <a:xfrm>
            <a:off x="6312200" y="824175"/>
            <a:ext cx="1506300" cy="683100"/>
          </a:xfrm>
          <a:prstGeom prst="rect">
            <a:avLst/>
          </a:prstGeom>
          <a:solidFill>
            <a:srgbClr val="45818E"/>
          </a:solid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s" sz="1100">
                <a:solidFill>
                  <a:schemeClr val="dk1"/>
                </a:solidFill>
              </a:rPr>
              <a:t>Collect data which is more updated and credible</a:t>
            </a:r>
            <a:endParaRPr/>
          </a:p>
        </p:txBody>
      </p:sp>
      <p:sp>
        <p:nvSpPr>
          <p:cNvPr id="608" name="Google Shape;608;p57"/>
          <p:cNvSpPr/>
          <p:nvPr/>
        </p:nvSpPr>
        <p:spPr>
          <a:xfrm>
            <a:off x="4068325" y="2109513"/>
            <a:ext cx="1506300" cy="683100"/>
          </a:xfrm>
          <a:prstGeom prst="rect">
            <a:avLst/>
          </a:prstGeom>
          <a:solidFill>
            <a:srgbClr val="C165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
              <a:t>For example, hotels from Asia</a:t>
            </a:r>
            <a:endParaRPr/>
          </a:p>
        </p:txBody>
      </p:sp>
      <p:cxnSp>
        <p:nvCxnSpPr>
          <p:cNvPr id="609" name="Google Shape;609;p57"/>
          <p:cNvCxnSpPr/>
          <p:nvPr/>
        </p:nvCxnSpPr>
        <p:spPr>
          <a:xfrm flipH="1">
            <a:off x="4382775" y="2792625"/>
            <a:ext cx="11100" cy="1125000"/>
          </a:xfrm>
          <a:prstGeom prst="straightConnector1">
            <a:avLst/>
          </a:prstGeom>
          <a:noFill/>
          <a:ln w="9525" cap="flat" cmpd="sng">
            <a:solidFill>
              <a:srgbClr val="C16548"/>
            </a:solidFill>
            <a:prstDash val="solid"/>
            <a:round/>
            <a:headEnd type="none" w="med" len="med"/>
            <a:tailEnd type="none" w="med" len="med"/>
          </a:ln>
        </p:spPr>
      </p:cxnSp>
      <p:pic>
        <p:nvPicPr>
          <p:cNvPr id="610" name="Google Shape;610;p57" descr="Ryokan (inn) - Wikipedia"/>
          <p:cNvPicPr preferRelativeResize="0"/>
          <p:nvPr/>
        </p:nvPicPr>
        <p:blipFill>
          <a:blip r:embed="rId3">
            <a:alphaModFix/>
          </a:blip>
          <a:stretch>
            <a:fillRect/>
          </a:stretch>
        </p:blipFill>
        <p:spPr>
          <a:xfrm>
            <a:off x="3753600" y="3274175"/>
            <a:ext cx="1269450" cy="849375"/>
          </a:xfrm>
          <a:prstGeom prst="rect">
            <a:avLst/>
          </a:prstGeom>
          <a:noFill/>
          <a:ln>
            <a:noFill/>
          </a:ln>
        </p:spPr>
      </p:pic>
      <p:cxnSp>
        <p:nvCxnSpPr>
          <p:cNvPr id="611" name="Google Shape;611;p57"/>
          <p:cNvCxnSpPr/>
          <p:nvPr/>
        </p:nvCxnSpPr>
        <p:spPr>
          <a:xfrm flipH="1">
            <a:off x="5274825" y="2792625"/>
            <a:ext cx="15600" cy="1354800"/>
          </a:xfrm>
          <a:prstGeom prst="straightConnector1">
            <a:avLst/>
          </a:prstGeom>
          <a:noFill/>
          <a:ln w="9525" cap="flat" cmpd="sng">
            <a:solidFill>
              <a:srgbClr val="C16548"/>
            </a:solidFill>
            <a:prstDash val="solid"/>
            <a:round/>
            <a:headEnd type="none" w="med" len="med"/>
            <a:tailEnd type="none" w="med" len="med"/>
          </a:ln>
        </p:spPr>
      </p:cxnSp>
      <p:pic>
        <p:nvPicPr>
          <p:cNvPr id="612" name="Google Shape;612;p57" descr="有棵樹民宿| 墾丁2020年最新優惠TWD2384 │ 點進來看照片和評論～"/>
          <p:cNvPicPr preferRelativeResize="0"/>
          <p:nvPr/>
        </p:nvPicPr>
        <p:blipFill>
          <a:blip r:embed="rId4">
            <a:alphaModFix/>
          </a:blip>
          <a:stretch>
            <a:fillRect/>
          </a:stretch>
        </p:blipFill>
        <p:spPr>
          <a:xfrm>
            <a:off x="4479770" y="4126125"/>
            <a:ext cx="1278780" cy="849375"/>
          </a:xfrm>
          <a:prstGeom prst="rect">
            <a:avLst/>
          </a:prstGeom>
          <a:noFill/>
          <a:ln>
            <a:noFill/>
          </a:ln>
        </p:spPr>
      </p:pic>
      <p:pic>
        <p:nvPicPr>
          <p:cNvPr id="613" name="Google Shape;613;p57"/>
          <p:cNvPicPr preferRelativeResize="0"/>
          <p:nvPr/>
        </p:nvPicPr>
        <p:blipFill>
          <a:blip r:embed="rId5">
            <a:alphaModFix/>
          </a:blip>
          <a:stretch>
            <a:fillRect/>
          </a:stretch>
        </p:blipFill>
        <p:spPr>
          <a:xfrm>
            <a:off x="6171375" y="2087425"/>
            <a:ext cx="1864975" cy="10324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617"/>
        <p:cNvGrpSpPr/>
        <p:nvPr/>
      </p:nvGrpSpPr>
      <p:grpSpPr>
        <a:xfrm>
          <a:off x="0" y="0"/>
          <a:ext cx="0" cy="0"/>
          <a:chOff x="0" y="0"/>
          <a:chExt cx="0" cy="0"/>
        </a:xfrm>
      </p:grpSpPr>
      <p:sp>
        <p:nvSpPr>
          <p:cNvPr id="618" name="Google Shape;618;p58"/>
          <p:cNvSpPr txBox="1">
            <a:spLocks noGrp="1"/>
          </p:cNvSpPr>
          <p:nvPr>
            <p:ph type="ctrTitle"/>
          </p:nvPr>
        </p:nvSpPr>
        <p:spPr>
          <a:xfrm rot="-5400000">
            <a:off x="-1123975" y="2404575"/>
            <a:ext cx="3699300" cy="327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a:t>Further improvement</a:t>
            </a:r>
            <a:endParaRPr/>
          </a:p>
        </p:txBody>
      </p:sp>
      <p:cxnSp>
        <p:nvCxnSpPr>
          <p:cNvPr id="619" name="Google Shape;619;p58"/>
          <p:cNvCxnSpPr/>
          <p:nvPr/>
        </p:nvCxnSpPr>
        <p:spPr>
          <a:xfrm>
            <a:off x="1400975" y="1721425"/>
            <a:ext cx="6628500" cy="0"/>
          </a:xfrm>
          <a:prstGeom prst="straightConnector1">
            <a:avLst/>
          </a:prstGeom>
          <a:noFill/>
          <a:ln w="19050" cap="flat" cmpd="sng">
            <a:solidFill>
              <a:srgbClr val="C85C32"/>
            </a:solidFill>
            <a:prstDash val="solid"/>
            <a:round/>
            <a:headEnd type="none" w="med" len="med"/>
            <a:tailEnd type="none" w="med" len="med"/>
          </a:ln>
        </p:spPr>
      </p:cxnSp>
      <p:cxnSp>
        <p:nvCxnSpPr>
          <p:cNvPr id="620" name="Google Shape;620;p58"/>
          <p:cNvCxnSpPr/>
          <p:nvPr/>
        </p:nvCxnSpPr>
        <p:spPr>
          <a:xfrm flipH="1">
            <a:off x="6981875" y="1313225"/>
            <a:ext cx="11100" cy="2145000"/>
          </a:xfrm>
          <a:prstGeom prst="straightConnector1">
            <a:avLst/>
          </a:prstGeom>
          <a:noFill/>
          <a:ln w="19050" cap="flat" cmpd="sng">
            <a:solidFill>
              <a:srgbClr val="FACFA9"/>
            </a:solidFill>
            <a:prstDash val="solid"/>
            <a:round/>
            <a:headEnd type="none" w="med" len="med"/>
            <a:tailEnd type="none" w="med" len="med"/>
          </a:ln>
        </p:spPr>
      </p:cxnSp>
      <p:cxnSp>
        <p:nvCxnSpPr>
          <p:cNvPr id="621" name="Google Shape;621;p58"/>
          <p:cNvCxnSpPr>
            <a:stCxn id="622" idx="2"/>
          </p:cNvCxnSpPr>
          <p:nvPr/>
        </p:nvCxnSpPr>
        <p:spPr>
          <a:xfrm>
            <a:off x="3187035" y="1401675"/>
            <a:ext cx="12900" cy="1136700"/>
          </a:xfrm>
          <a:prstGeom prst="straightConnector1">
            <a:avLst/>
          </a:prstGeom>
          <a:noFill/>
          <a:ln w="9525" cap="flat" cmpd="sng">
            <a:solidFill>
              <a:srgbClr val="C16548"/>
            </a:solidFill>
            <a:prstDash val="solid"/>
            <a:round/>
            <a:headEnd type="none" w="med" len="med"/>
            <a:tailEnd type="none" w="med" len="med"/>
          </a:ln>
        </p:spPr>
      </p:cxnSp>
      <p:pic>
        <p:nvPicPr>
          <p:cNvPr id="623" name="Google Shape;623;p58"/>
          <p:cNvPicPr preferRelativeResize="0"/>
          <p:nvPr/>
        </p:nvPicPr>
        <p:blipFill rotWithShape="1">
          <a:blip r:embed="rId3">
            <a:alphaModFix/>
          </a:blip>
          <a:srcRect r="22166"/>
          <a:stretch/>
        </p:blipFill>
        <p:spPr>
          <a:xfrm>
            <a:off x="5335988" y="3350675"/>
            <a:ext cx="3758525" cy="1112339"/>
          </a:xfrm>
          <a:prstGeom prst="rect">
            <a:avLst/>
          </a:prstGeom>
          <a:noFill/>
          <a:ln>
            <a:noFill/>
          </a:ln>
        </p:spPr>
      </p:pic>
      <p:sp>
        <p:nvSpPr>
          <p:cNvPr id="624" name="Google Shape;624;p58"/>
          <p:cNvSpPr/>
          <p:nvPr/>
        </p:nvSpPr>
        <p:spPr>
          <a:xfrm>
            <a:off x="5616700" y="2087425"/>
            <a:ext cx="3197100" cy="683100"/>
          </a:xfrm>
          <a:prstGeom prst="rect">
            <a:avLst/>
          </a:prstGeom>
          <a:solidFill>
            <a:srgbClr val="FACFA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
              <a:t>accuracy: 76%   (&gt;_&lt;).sigh…...</a:t>
            </a:r>
            <a:endParaRPr/>
          </a:p>
        </p:txBody>
      </p:sp>
      <p:sp>
        <p:nvSpPr>
          <p:cNvPr id="625" name="Google Shape;625;p58"/>
          <p:cNvSpPr/>
          <p:nvPr/>
        </p:nvSpPr>
        <p:spPr>
          <a:xfrm>
            <a:off x="5894598" y="672325"/>
            <a:ext cx="1763400" cy="683100"/>
          </a:xfrm>
          <a:prstGeom prst="rect">
            <a:avLst/>
          </a:prstGeom>
          <a:solidFill>
            <a:srgbClr val="8E7CC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
              <a:t>Deeping Learning</a:t>
            </a:r>
            <a:endParaRPr/>
          </a:p>
        </p:txBody>
      </p:sp>
      <p:cxnSp>
        <p:nvCxnSpPr>
          <p:cNvPr id="626" name="Google Shape;626;p58"/>
          <p:cNvCxnSpPr/>
          <p:nvPr/>
        </p:nvCxnSpPr>
        <p:spPr>
          <a:xfrm flipH="1">
            <a:off x="3188825" y="1386450"/>
            <a:ext cx="11100" cy="2145000"/>
          </a:xfrm>
          <a:prstGeom prst="straightConnector1">
            <a:avLst/>
          </a:prstGeom>
          <a:noFill/>
          <a:ln w="19050" cap="flat" cmpd="sng">
            <a:solidFill>
              <a:srgbClr val="FACFA9"/>
            </a:solidFill>
            <a:prstDash val="solid"/>
            <a:round/>
            <a:headEnd type="none" w="med" len="med"/>
            <a:tailEnd type="none" w="med" len="med"/>
          </a:ln>
        </p:spPr>
      </p:cxnSp>
      <p:sp>
        <p:nvSpPr>
          <p:cNvPr id="627" name="Google Shape;627;p58"/>
          <p:cNvSpPr/>
          <p:nvPr/>
        </p:nvSpPr>
        <p:spPr>
          <a:xfrm>
            <a:off x="1692263" y="2117389"/>
            <a:ext cx="3121500" cy="683100"/>
          </a:xfrm>
          <a:prstGeom prst="rect">
            <a:avLst/>
          </a:prstGeom>
          <a:solidFill>
            <a:srgbClr val="FACFA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
              <a:t>accuracy: 89.31%</a:t>
            </a:r>
            <a:endParaRPr/>
          </a:p>
        </p:txBody>
      </p:sp>
      <p:sp>
        <p:nvSpPr>
          <p:cNvPr id="628" name="Google Shape;628;p58"/>
          <p:cNvSpPr/>
          <p:nvPr/>
        </p:nvSpPr>
        <p:spPr>
          <a:xfrm>
            <a:off x="2433885" y="718575"/>
            <a:ext cx="1506300" cy="683100"/>
          </a:xfrm>
          <a:prstGeom prst="rect">
            <a:avLst/>
          </a:prstGeom>
          <a:solidFill>
            <a:srgbClr val="FACFA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
              <a:t>Stacking</a:t>
            </a:r>
            <a:endParaRPr/>
          </a:p>
        </p:txBody>
      </p:sp>
      <p:pic>
        <p:nvPicPr>
          <p:cNvPr id="629" name="Google Shape;629;p58"/>
          <p:cNvPicPr preferRelativeResize="0"/>
          <p:nvPr/>
        </p:nvPicPr>
        <p:blipFill>
          <a:blip r:embed="rId4">
            <a:alphaModFix/>
          </a:blip>
          <a:stretch>
            <a:fillRect/>
          </a:stretch>
        </p:blipFill>
        <p:spPr>
          <a:xfrm>
            <a:off x="1315113" y="3076450"/>
            <a:ext cx="3758525" cy="16608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633"/>
        <p:cNvGrpSpPr/>
        <p:nvPr/>
      </p:nvGrpSpPr>
      <p:grpSpPr>
        <a:xfrm>
          <a:off x="0" y="0"/>
          <a:ext cx="0" cy="0"/>
          <a:chOff x="0" y="0"/>
          <a:chExt cx="0" cy="0"/>
        </a:xfrm>
      </p:grpSpPr>
      <p:sp>
        <p:nvSpPr>
          <p:cNvPr id="634" name="Google Shape;634;p59"/>
          <p:cNvSpPr txBox="1">
            <a:spLocks noGrp="1"/>
          </p:cNvSpPr>
          <p:nvPr>
            <p:ph type="ctrTitle"/>
          </p:nvPr>
        </p:nvSpPr>
        <p:spPr>
          <a:xfrm rot="-5400000">
            <a:off x="-1123975" y="2404575"/>
            <a:ext cx="3699300" cy="327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35" name="Google Shape;635;p59"/>
          <p:cNvSpPr/>
          <p:nvPr/>
        </p:nvSpPr>
        <p:spPr>
          <a:xfrm>
            <a:off x="2105725" y="2727050"/>
            <a:ext cx="5840700" cy="1146000"/>
          </a:xfrm>
          <a:prstGeom prst="rect">
            <a:avLst/>
          </a:prstGeom>
          <a:solidFill>
            <a:srgbClr val="C1654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000">
              <a:solidFill>
                <a:srgbClr val="FFFFFF"/>
              </a:solidFill>
              <a:latin typeface="Comic Sans MS"/>
              <a:ea typeface="Comic Sans MS"/>
              <a:cs typeface="Comic Sans MS"/>
              <a:sym typeface="Comic Sans MS"/>
            </a:endParaRPr>
          </a:p>
        </p:txBody>
      </p:sp>
      <p:sp>
        <p:nvSpPr>
          <p:cNvPr id="636" name="Google Shape;636;p59"/>
          <p:cNvSpPr txBox="1"/>
          <p:nvPr/>
        </p:nvSpPr>
        <p:spPr>
          <a:xfrm>
            <a:off x="3827750" y="3048050"/>
            <a:ext cx="5889300" cy="1985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4000" b="1">
                <a:solidFill>
                  <a:srgbClr val="596657"/>
                </a:solidFill>
                <a:latin typeface="Source Code Pro"/>
                <a:ea typeface="Source Code Pro"/>
                <a:cs typeface="Source Code Pro"/>
                <a:sym typeface="Source Code Pro"/>
              </a:rPr>
              <a:t>Let’s see the model’s performance~</a:t>
            </a:r>
            <a:endParaRPr sz="4000" b="1">
              <a:solidFill>
                <a:srgbClr val="596657"/>
              </a:solidFill>
              <a:latin typeface="Source Code Pro"/>
              <a:ea typeface="Source Code Pro"/>
              <a:cs typeface="Source Code Pro"/>
              <a:sym typeface="Source Code Pro"/>
            </a:endParaRPr>
          </a:p>
        </p:txBody>
      </p:sp>
      <p:sp>
        <p:nvSpPr>
          <p:cNvPr id="637" name="Google Shape;637;p59"/>
          <p:cNvSpPr/>
          <p:nvPr/>
        </p:nvSpPr>
        <p:spPr>
          <a:xfrm>
            <a:off x="6406623" y="1784964"/>
            <a:ext cx="731553" cy="831618"/>
          </a:xfrm>
          <a:custGeom>
            <a:avLst/>
            <a:gdLst/>
            <a:ahLst/>
            <a:cxnLst/>
            <a:rect l="l" t="t" r="r" b="b"/>
            <a:pathLst>
              <a:path w="11059" h="12666" extrusionOk="0">
                <a:moveTo>
                  <a:pt x="4285" y="789"/>
                </a:moveTo>
                <a:cubicBezTo>
                  <a:pt x="4758" y="789"/>
                  <a:pt x="5136" y="1135"/>
                  <a:pt x="5136" y="1608"/>
                </a:cubicBezTo>
                <a:lnTo>
                  <a:pt x="5136" y="4128"/>
                </a:lnTo>
                <a:cubicBezTo>
                  <a:pt x="4190" y="4317"/>
                  <a:pt x="3466" y="5168"/>
                  <a:pt x="3466" y="6144"/>
                </a:cubicBezTo>
                <a:cubicBezTo>
                  <a:pt x="3466" y="6365"/>
                  <a:pt x="3655" y="6585"/>
                  <a:pt x="3907" y="6585"/>
                </a:cubicBezTo>
                <a:cubicBezTo>
                  <a:pt x="4127" y="6585"/>
                  <a:pt x="4285" y="6365"/>
                  <a:pt x="4285" y="6144"/>
                </a:cubicBezTo>
                <a:cubicBezTo>
                  <a:pt x="4285" y="5577"/>
                  <a:pt x="4663" y="5168"/>
                  <a:pt x="5136" y="4947"/>
                </a:cubicBezTo>
                <a:lnTo>
                  <a:pt x="5136" y="8192"/>
                </a:lnTo>
                <a:cubicBezTo>
                  <a:pt x="5136" y="8665"/>
                  <a:pt x="4758" y="9011"/>
                  <a:pt x="4285" y="9011"/>
                </a:cubicBezTo>
                <a:cubicBezTo>
                  <a:pt x="3938" y="9011"/>
                  <a:pt x="3592" y="8791"/>
                  <a:pt x="3497" y="8381"/>
                </a:cubicBezTo>
                <a:cubicBezTo>
                  <a:pt x="3434" y="8318"/>
                  <a:pt x="3277" y="8192"/>
                  <a:pt x="3119" y="8192"/>
                </a:cubicBezTo>
                <a:cubicBezTo>
                  <a:pt x="2962" y="8192"/>
                  <a:pt x="2899" y="8255"/>
                  <a:pt x="2647" y="8255"/>
                </a:cubicBezTo>
                <a:cubicBezTo>
                  <a:pt x="1544" y="8255"/>
                  <a:pt x="1544" y="6617"/>
                  <a:pt x="2647" y="6617"/>
                </a:cubicBezTo>
                <a:cubicBezTo>
                  <a:pt x="2867" y="6617"/>
                  <a:pt x="3025" y="6428"/>
                  <a:pt x="3025" y="6176"/>
                </a:cubicBezTo>
                <a:cubicBezTo>
                  <a:pt x="3025" y="5955"/>
                  <a:pt x="2836" y="5735"/>
                  <a:pt x="2647" y="5735"/>
                </a:cubicBezTo>
                <a:cubicBezTo>
                  <a:pt x="2080" y="5735"/>
                  <a:pt x="1607" y="6018"/>
                  <a:pt x="1292" y="6428"/>
                </a:cubicBezTo>
                <a:cubicBezTo>
                  <a:pt x="1103" y="6270"/>
                  <a:pt x="977" y="6018"/>
                  <a:pt x="977" y="5735"/>
                </a:cubicBezTo>
                <a:cubicBezTo>
                  <a:pt x="977" y="5483"/>
                  <a:pt x="1103" y="5325"/>
                  <a:pt x="1166" y="5199"/>
                </a:cubicBezTo>
                <a:cubicBezTo>
                  <a:pt x="1323" y="5042"/>
                  <a:pt x="1323" y="4790"/>
                  <a:pt x="1166" y="4632"/>
                </a:cubicBezTo>
                <a:cubicBezTo>
                  <a:pt x="662" y="4097"/>
                  <a:pt x="1103" y="3277"/>
                  <a:pt x="1828" y="3277"/>
                </a:cubicBezTo>
                <a:cubicBezTo>
                  <a:pt x="2048" y="3277"/>
                  <a:pt x="2237" y="3340"/>
                  <a:pt x="2395" y="3498"/>
                </a:cubicBezTo>
                <a:cubicBezTo>
                  <a:pt x="2473" y="3577"/>
                  <a:pt x="2584" y="3616"/>
                  <a:pt x="2694" y="3616"/>
                </a:cubicBezTo>
                <a:cubicBezTo>
                  <a:pt x="2804" y="3616"/>
                  <a:pt x="2914" y="3577"/>
                  <a:pt x="2993" y="3498"/>
                </a:cubicBezTo>
                <a:cubicBezTo>
                  <a:pt x="3151" y="3340"/>
                  <a:pt x="3151" y="3057"/>
                  <a:pt x="2993" y="2899"/>
                </a:cubicBezTo>
                <a:cubicBezTo>
                  <a:pt x="2678" y="2584"/>
                  <a:pt x="2269" y="2427"/>
                  <a:pt x="1828" y="2427"/>
                </a:cubicBezTo>
                <a:cubicBezTo>
                  <a:pt x="1828" y="1954"/>
                  <a:pt x="2174" y="1608"/>
                  <a:pt x="2647" y="1608"/>
                </a:cubicBezTo>
                <a:cubicBezTo>
                  <a:pt x="2773" y="1608"/>
                  <a:pt x="2836" y="1639"/>
                  <a:pt x="2962" y="1702"/>
                </a:cubicBezTo>
                <a:cubicBezTo>
                  <a:pt x="3000" y="1713"/>
                  <a:pt x="3040" y="1718"/>
                  <a:pt x="3079" y="1718"/>
                </a:cubicBezTo>
                <a:cubicBezTo>
                  <a:pt x="3264" y="1718"/>
                  <a:pt x="3445" y="1601"/>
                  <a:pt x="3497" y="1419"/>
                </a:cubicBezTo>
                <a:cubicBezTo>
                  <a:pt x="3592" y="1072"/>
                  <a:pt x="3938" y="789"/>
                  <a:pt x="4285" y="789"/>
                </a:cubicBezTo>
                <a:close/>
                <a:moveTo>
                  <a:pt x="6711" y="915"/>
                </a:moveTo>
                <a:cubicBezTo>
                  <a:pt x="7057" y="915"/>
                  <a:pt x="7404" y="1135"/>
                  <a:pt x="7498" y="1545"/>
                </a:cubicBezTo>
                <a:cubicBezTo>
                  <a:pt x="7547" y="1715"/>
                  <a:pt x="7708" y="1828"/>
                  <a:pt x="7880" y="1828"/>
                </a:cubicBezTo>
                <a:cubicBezTo>
                  <a:pt x="7931" y="1828"/>
                  <a:pt x="7983" y="1818"/>
                  <a:pt x="8034" y="1797"/>
                </a:cubicBezTo>
                <a:cubicBezTo>
                  <a:pt x="8160" y="1765"/>
                  <a:pt x="8223" y="1734"/>
                  <a:pt x="8349" y="1734"/>
                </a:cubicBezTo>
                <a:cubicBezTo>
                  <a:pt x="8822" y="1734"/>
                  <a:pt x="9168" y="2080"/>
                  <a:pt x="9168" y="2553"/>
                </a:cubicBezTo>
                <a:cubicBezTo>
                  <a:pt x="8759" y="2553"/>
                  <a:pt x="8318" y="2710"/>
                  <a:pt x="8003" y="3025"/>
                </a:cubicBezTo>
                <a:cubicBezTo>
                  <a:pt x="7845" y="3183"/>
                  <a:pt x="7845" y="3467"/>
                  <a:pt x="8003" y="3624"/>
                </a:cubicBezTo>
                <a:cubicBezTo>
                  <a:pt x="8081" y="3703"/>
                  <a:pt x="8192" y="3742"/>
                  <a:pt x="8302" y="3742"/>
                </a:cubicBezTo>
                <a:cubicBezTo>
                  <a:pt x="8412" y="3742"/>
                  <a:pt x="8522" y="3703"/>
                  <a:pt x="8601" y="3624"/>
                </a:cubicBezTo>
                <a:cubicBezTo>
                  <a:pt x="8759" y="3467"/>
                  <a:pt x="8948" y="3372"/>
                  <a:pt x="9168" y="3372"/>
                </a:cubicBezTo>
                <a:cubicBezTo>
                  <a:pt x="9893" y="3372"/>
                  <a:pt x="10271" y="4191"/>
                  <a:pt x="9798" y="4758"/>
                </a:cubicBezTo>
                <a:cubicBezTo>
                  <a:pt x="9735" y="4853"/>
                  <a:pt x="9735" y="5073"/>
                  <a:pt x="9830" y="5231"/>
                </a:cubicBezTo>
                <a:cubicBezTo>
                  <a:pt x="9956" y="5357"/>
                  <a:pt x="10050" y="5514"/>
                  <a:pt x="10050" y="5798"/>
                </a:cubicBezTo>
                <a:cubicBezTo>
                  <a:pt x="10050" y="6050"/>
                  <a:pt x="9924" y="6302"/>
                  <a:pt x="9735" y="6459"/>
                </a:cubicBezTo>
                <a:cubicBezTo>
                  <a:pt x="9420" y="6050"/>
                  <a:pt x="8948" y="5798"/>
                  <a:pt x="8381" y="5798"/>
                </a:cubicBezTo>
                <a:cubicBezTo>
                  <a:pt x="8160" y="5798"/>
                  <a:pt x="8003" y="5987"/>
                  <a:pt x="8003" y="6207"/>
                </a:cubicBezTo>
                <a:cubicBezTo>
                  <a:pt x="8003" y="6459"/>
                  <a:pt x="8192" y="6648"/>
                  <a:pt x="8381" y="6648"/>
                </a:cubicBezTo>
                <a:cubicBezTo>
                  <a:pt x="9483" y="6648"/>
                  <a:pt x="9483" y="8318"/>
                  <a:pt x="8381" y="8318"/>
                </a:cubicBezTo>
                <a:cubicBezTo>
                  <a:pt x="8255" y="8318"/>
                  <a:pt x="8192" y="8255"/>
                  <a:pt x="8066" y="8224"/>
                </a:cubicBezTo>
                <a:cubicBezTo>
                  <a:pt x="8021" y="8211"/>
                  <a:pt x="7976" y="8205"/>
                  <a:pt x="7931" y="8205"/>
                </a:cubicBezTo>
                <a:cubicBezTo>
                  <a:pt x="7752" y="8205"/>
                  <a:pt x="7580" y="8306"/>
                  <a:pt x="7530" y="8507"/>
                </a:cubicBezTo>
                <a:cubicBezTo>
                  <a:pt x="7435" y="8854"/>
                  <a:pt x="7089" y="9137"/>
                  <a:pt x="6742" y="9137"/>
                </a:cubicBezTo>
                <a:cubicBezTo>
                  <a:pt x="6270" y="9137"/>
                  <a:pt x="5892" y="8759"/>
                  <a:pt x="5892" y="8318"/>
                </a:cubicBezTo>
                <a:lnTo>
                  <a:pt x="5892" y="5073"/>
                </a:lnTo>
                <a:cubicBezTo>
                  <a:pt x="6364" y="5231"/>
                  <a:pt x="6742" y="5703"/>
                  <a:pt x="6742" y="6270"/>
                </a:cubicBezTo>
                <a:cubicBezTo>
                  <a:pt x="6742" y="6491"/>
                  <a:pt x="6931" y="6680"/>
                  <a:pt x="7120" y="6680"/>
                </a:cubicBezTo>
                <a:cubicBezTo>
                  <a:pt x="7341" y="6680"/>
                  <a:pt x="7530" y="6491"/>
                  <a:pt x="7530" y="6270"/>
                </a:cubicBezTo>
                <a:cubicBezTo>
                  <a:pt x="7530" y="5262"/>
                  <a:pt x="6805" y="4412"/>
                  <a:pt x="5860" y="4254"/>
                </a:cubicBezTo>
                <a:lnTo>
                  <a:pt x="5860" y="1734"/>
                </a:lnTo>
                <a:cubicBezTo>
                  <a:pt x="5860" y="1261"/>
                  <a:pt x="6207" y="915"/>
                  <a:pt x="6711" y="915"/>
                </a:cubicBezTo>
                <a:close/>
                <a:moveTo>
                  <a:pt x="5514" y="9358"/>
                </a:moveTo>
                <a:cubicBezTo>
                  <a:pt x="5829" y="9736"/>
                  <a:pt x="6270" y="9925"/>
                  <a:pt x="6774" y="9925"/>
                </a:cubicBezTo>
                <a:lnTo>
                  <a:pt x="6774" y="10209"/>
                </a:lnTo>
                <a:lnTo>
                  <a:pt x="4285" y="10209"/>
                </a:lnTo>
                <a:lnTo>
                  <a:pt x="4285" y="9925"/>
                </a:lnTo>
                <a:cubicBezTo>
                  <a:pt x="4789" y="9925"/>
                  <a:pt x="5230" y="9673"/>
                  <a:pt x="5514" y="9358"/>
                </a:cubicBezTo>
                <a:close/>
                <a:moveTo>
                  <a:pt x="6648" y="11028"/>
                </a:moveTo>
                <a:cubicBezTo>
                  <a:pt x="6522" y="11500"/>
                  <a:pt x="6049" y="11847"/>
                  <a:pt x="5514" y="11847"/>
                </a:cubicBezTo>
                <a:cubicBezTo>
                  <a:pt x="4978" y="11847"/>
                  <a:pt x="4537" y="11500"/>
                  <a:pt x="4316" y="11028"/>
                </a:cubicBezTo>
                <a:close/>
                <a:moveTo>
                  <a:pt x="4285" y="1"/>
                </a:moveTo>
                <a:cubicBezTo>
                  <a:pt x="3686" y="1"/>
                  <a:pt x="3151" y="316"/>
                  <a:pt x="2867" y="820"/>
                </a:cubicBezTo>
                <a:cubicBezTo>
                  <a:pt x="2796" y="811"/>
                  <a:pt x="2724" y="806"/>
                  <a:pt x="2654" y="806"/>
                </a:cubicBezTo>
                <a:cubicBezTo>
                  <a:pt x="1762" y="806"/>
                  <a:pt x="977" y="1526"/>
                  <a:pt x="977" y="2490"/>
                </a:cubicBezTo>
                <a:lnTo>
                  <a:pt x="977" y="2679"/>
                </a:lnTo>
                <a:cubicBezTo>
                  <a:pt x="851" y="2742"/>
                  <a:pt x="756" y="2836"/>
                  <a:pt x="630" y="2962"/>
                </a:cubicBezTo>
                <a:cubicBezTo>
                  <a:pt x="63" y="3498"/>
                  <a:pt x="0" y="4286"/>
                  <a:pt x="347" y="4947"/>
                </a:cubicBezTo>
                <a:cubicBezTo>
                  <a:pt x="189" y="5199"/>
                  <a:pt x="126" y="5514"/>
                  <a:pt x="126" y="5766"/>
                </a:cubicBezTo>
                <a:cubicBezTo>
                  <a:pt x="126" y="6365"/>
                  <a:pt x="441" y="6932"/>
                  <a:pt x="945" y="7184"/>
                </a:cubicBezTo>
                <a:cubicBezTo>
                  <a:pt x="819" y="8192"/>
                  <a:pt x="1576" y="9043"/>
                  <a:pt x="2584" y="9043"/>
                </a:cubicBezTo>
                <a:lnTo>
                  <a:pt x="2836" y="9043"/>
                </a:lnTo>
                <a:cubicBezTo>
                  <a:pt x="2993" y="9326"/>
                  <a:pt x="3182" y="9515"/>
                  <a:pt x="3434" y="9673"/>
                </a:cubicBezTo>
                <a:lnTo>
                  <a:pt x="3434" y="10587"/>
                </a:lnTo>
                <a:cubicBezTo>
                  <a:pt x="3434" y="11721"/>
                  <a:pt x="4379" y="12666"/>
                  <a:pt x="5514" y="12666"/>
                </a:cubicBezTo>
                <a:cubicBezTo>
                  <a:pt x="6648" y="12666"/>
                  <a:pt x="7593" y="11721"/>
                  <a:pt x="7593" y="10587"/>
                </a:cubicBezTo>
                <a:lnTo>
                  <a:pt x="7593" y="9673"/>
                </a:lnTo>
                <a:cubicBezTo>
                  <a:pt x="7845" y="9515"/>
                  <a:pt x="8066" y="9326"/>
                  <a:pt x="8192" y="9043"/>
                </a:cubicBezTo>
                <a:lnTo>
                  <a:pt x="8444" y="9043"/>
                </a:lnTo>
                <a:cubicBezTo>
                  <a:pt x="9420" y="9043"/>
                  <a:pt x="10208" y="8129"/>
                  <a:pt x="10082" y="7153"/>
                </a:cubicBezTo>
                <a:cubicBezTo>
                  <a:pt x="10586" y="6869"/>
                  <a:pt x="10901" y="6333"/>
                  <a:pt x="10901" y="5735"/>
                </a:cubicBezTo>
                <a:cubicBezTo>
                  <a:pt x="10901" y="5451"/>
                  <a:pt x="10838" y="5136"/>
                  <a:pt x="10680" y="4916"/>
                </a:cubicBezTo>
                <a:cubicBezTo>
                  <a:pt x="11059" y="4317"/>
                  <a:pt x="10933" y="3498"/>
                  <a:pt x="10428" y="2962"/>
                </a:cubicBezTo>
                <a:cubicBezTo>
                  <a:pt x="10302" y="2836"/>
                  <a:pt x="10208" y="2742"/>
                  <a:pt x="10082" y="2679"/>
                </a:cubicBezTo>
                <a:lnTo>
                  <a:pt x="10082" y="2490"/>
                </a:lnTo>
                <a:cubicBezTo>
                  <a:pt x="10082" y="1576"/>
                  <a:pt x="9326" y="820"/>
                  <a:pt x="8444" y="820"/>
                </a:cubicBezTo>
                <a:lnTo>
                  <a:pt x="8192" y="820"/>
                </a:lnTo>
                <a:cubicBezTo>
                  <a:pt x="7908" y="316"/>
                  <a:pt x="7372" y="1"/>
                  <a:pt x="6774" y="1"/>
                </a:cubicBezTo>
                <a:cubicBezTo>
                  <a:pt x="6270" y="1"/>
                  <a:pt x="5829" y="222"/>
                  <a:pt x="5514" y="537"/>
                </a:cubicBezTo>
                <a:cubicBezTo>
                  <a:pt x="5199" y="190"/>
                  <a:pt x="4758" y="1"/>
                  <a:pt x="4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38" name="Google Shape;638;p59"/>
          <p:cNvPicPr preferRelativeResize="0"/>
          <p:nvPr/>
        </p:nvPicPr>
        <p:blipFill>
          <a:blip r:embed="rId3">
            <a:alphaModFix/>
          </a:blip>
          <a:stretch>
            <a:fillRect/>
          </a:stretch>
        </p:blipFill>
        <p:spPr>
          <a:xfrm>
            <a:off x="965750" y="207625"/>
            <a:ext cx="3248051" cy="2270927"/>
          </a:xfrm>
          <a:prstGeom prst="rect">
            <a:avLst/>
          </a:prstGeom>
          <a:noFill/>
          <a:ln>
            <a:noFill/>
          </a:ln>
        </p:spPr>
      </p:pic>
      <p:sp>
        <p:nvSpPr>
          <p:cNvPr id="639" name="Google Shape;639;p59"/>
          <p:cNvSpPr/>
          <p:nvPr/>
        </p:nvSpPr>
        <p:spPr>
          <a:xfrm rot="1826900">
            <a:off x="6366020" y="1168835"/>
            <a:ext cx="2127629" cy="265851"/>
          </a:xfrm>
          <a:prstGeom prst="rect">
            <a:avLst/>
          </a:prstGeom>
          <a:solidFill>
            <a:srgbClr val="C165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59"/>
          <p:cNvSpPr/>
          <p:nvPr/>
        </p:nvSpPr>
        <p:spPr>
          <a:xfrm rot="-805033">
            <a:off x="943560" y="4271495"/>
            <a:ext cx="1643251" cy="259628"/>
          </a:xfrm>
          <a:prstGeom prst="rect">
            <a:avLst/>
          </a:prstGeom>
          <a:solidFill>
            <a:srgbClr val="C165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59"/>
          <p:cNvSpPr/>
          <p:nvPr/>
        </p:nvSpPr>
        <p:spPr>
          <a:xfrm rot="-1701232">
            <a:off x="4645534" y="1425067"/>
            <a:ext cx="1095984" cy="229803"/>
          </a:xfrm>
          <a:prstGeom prst="rect">
            <a:avLst/>
          </a:prstGeom>
          <a:solidFill>
            <a:srgbClr val="C165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59"/>
          <p:cNvSpPr/>
          <p:nvPr/>
        </p:nvSpPr>
        <p:spPr>
          <a:xfrm rot="1811285">
            <a:off x="7913523" y="4584311"/>
            <a:ext cx="2063677" cy="278677"/>
          </a:xfrm>
          <a:prstGeom prst="rect">
            <a:avLst/>
          </a:prstGeom>
          <a:solidFill>
            <a:srgbClr val="C165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646"/>
        <p:cNvGrpSpPr/>
        <p:nvPr/>
      </p:nvGrpSpPr>
      <p:grpSpPr>
        <a:xfrm>
          <a:off x="0" y="0"/>
          <a:ext cx="0" cy="0"/>
          <a:chOff x="0" y="0"/>
          <a:chExt cx="0" cy="0"/>
        </a:xfrm>
      </p:grpSpPr>
      <p:sp>
        <p:nvSpPr>
          <p:cNvPr id="647" name="Google Shape;647;p60"/>
          <p:cNvSpPr txBox="1">
            <a:spLocks noGrp="1"/>
          </p:cNvSpPr>
          <p:nvPr>
            <p:ph type="ctrTitle"/>
          </p:nvPr>
        </p:nvSpPr>
        <p:spPr>
          <a:xfrm rot="-5400000">
            <a:off x="-1123975" y="2404575"/>
            <a:ext cx="3699300" cy="327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a:t>AI</a:t>
            </a:r>
            <a:endParaRPr/>
          </a:p>
        </p:txBody>
      </p:sp>
      <p:pic>
        <p:nvPicPr>
          <p:cNvPr id="648" name="Google Shape;648;p60"/>
          <p:cNvPicPr preferRelativeResize="0"/>
          <p:nvPr/>
        </p:nvPicPr>
        <p:blipFill>
          <a:blip r:embed="rId3">
            <a:alphaModFix/>
          </a:blip>
          <a:stretch>
            <a:fillRect/>
          </a:stretch>
        </p:blipFill>
        <p:spPr>
          <a:xfrm>
            <a:off x="4927025" y="272525"/>
            <a:ext cx="3744474" cy="2403351"/>
          </a:xfrm>
          <a:prstGeom prst="rect">
            <a:avLst/>
          </a:prstGeom>
          <a:noFill/>
          <a:ln>
            <a:noFill/>
          </a:ln>
        </p:spPr>
      </p:pic>
      <p:sp>
        <p:nvSpPr>
          <p:cNvPr id="649" name="Google Shape;649;p60"/>
          <p:cNvSpPr/>
          <p:nvPr/>
        </p:nvSpPr>
        <p:spPr>
          <a:xfrm>
            <a:off x="1649325" y="3017350"/>
            <a:ext cx="6591900" cy="1470600"/>
          </a:xfrm>
          <a:prstGeom prst="rect">
            <a:avLst/>
          </a:prstGeom>
          <a:solidFill>
            <a:srgbClr val="C16548"/>
          </a:solid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s" sz="1700">
                <a:solidFill>
                  <a:srgbClr val="F3F3F3"/>
                </a:solidFill>
                <a:latin typeface="Source Code Pro"/>
                <a:ea typeface="Source Code Pro"/>
                <a:cs typeface="Source Code Pro"/>
                <a:sym typeface="Source Code Pro"/>
              </a:rPr>
              <a:t>Imagine now you are going to book a hotel.</a:t>
            </a:r>
            <a:endParaRPr sz="1700">
              <a:solidFill>
                <a:srgbClr val="F3F3F3"/>
              </a:solidFill>
              <a:latin typeface="Source Code Pro"/>
              <a:ea typeface="Source Code Pro"/>
              <a:cs typeface="Source Code Pro"/>
              <a:sym typeface="Source Code Pro"/>
            </a:endParaRPr>
          </a:p>
          <a:p>
            <a:pPr marL="0" lvl="0" indent="0" algn="l" rtl="0">
              <a:spcBef>
                <a:spcPts val="0"/>
              </a:spcBef>
              <a:spcAft>
                <a:spcPts val="0"/>
              </a:spcAft>
              <a:buClr>
                <a:schemeClr val="dk1"/>
              </a:buClr>
              <a:buSzPts val="1100"/>
              <a:buFont typeface="Arial"/>
              <a:buNone/>
            </a:pPr>
            <a:endParaRPr sz="1700">
              <a:solidFill>
                <a:srgbClr val="F3F3F3"/>
              </a:solidFill>
              <a:latin typeface="Source Code Pro"/>
              <a:ea typeface="Source Code Pro"/>
              <a:cs typeface="Source Code Pro"/>
              <a:sym typeface="Source Code Pro"/>
            </a:endParaRPr>
          </a:p>
          <a:p>
            <a:pPr marL="0" lvl="0" indent="0" algn="l" rtl="0">
              <a:spcBef>
                <a:spcPts val="0"/>
              </a:spcBef>
              <a:spcAft>
                <a:spcPts val="0"/>
              </a:spcAft>
              <a:buClr>
                <a:schemeClr val="dk1"/>
              </a:buClr>
              <a:buSzPts val="1100"/>
              <a:buFont typeface="Arial"/>
              <a:buNone/>
            </a:pPr>
            <a:r>
              <a:rPr lang="es" sz="1700">
                <a:solidFill>
                  <a:srgbClr val="F3F3F3"/>
                </a:solidFill>
                <a:latin typeface="Source Code Pro"/>
                <a:ea typeface="Source Code Pro"/>
                <a:cs typeface="Source Code Pro"/>
                <a:sym typeface="Source Code Pro"/>
              </a:rPr>
              <a:t>And our AI will predict if you would cancel your hotel or not in the foreseeable future...</a:t>
            </a:r>
            <a:endParaRPr sz="2300">
              <a:solidFill>
                <a:srgbClr val="F3F3F3"/>
              </a:solidFill>
              <a:latin typeface="Comic Sans MS"/>
              <a:ea typeface="Comic Sans MS"/>
              <a:cs typeface="Comic Sans MS"/>
              <a:sym typeface="Comic Sans MS"/>
            </a:endParaRPr>
          </a:p>
        </p:txBody>
      </p:sp>
      <p:pic>
        <p:nvPicPr>
          <p:cNvPr id="650" name="Google Shape;650;p60"/>
          <p:cNvPicPr preferRelativeResize="0"/>
          <p:nvPr/>
        </p:nvPicPr>
        <p:blipFill>
          <a:blip r:embed="rId4">
            <a:alphaModFix/>
          </a:blip>
          <a:stretch>
            <a:fillRect/>
          </a:stretch>
        </p:blipFill>
        <p:spPr>
          <a:xfrm>
            <a:off x="1302050" y="434425"/>
            <a:ext cx="2790581" cy="240335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654"/>
        <p:cNvGrpSpPr/>
        <p:nvPr/>
      </p:nvGrpSpPr>
      <p:grpSpPr>
        <a:xfrm>
          <a:off x="0" y="0"/>
          <a:ext cx="0" cy="0"/>
          <a:chOff x="0" y="0"/>
          <a:chExt cx="0" cy="0"/>
        </a:xfrm>
      </p:grpSpPr>
      <p:sp>
        <p:nvSpPr>
          <p:cNvPr id="655" name="Google Shape;655;p61"/>
          <p:cNvSpPr txBox="1">
            <a:spLocks noGrp="1"/>
          </p:cNvSpPr>
          <p:nvPr>
            <p:ph type="ctrTitle"/>
          </p:nvPr>
        </p:nvSpPr>
        <p:spPr>
          <a:xfrm rot="-5400000">
            <a:off x="-1123975" y="2404575"/>
            <a:ext cx="3699300" cy="327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s" sz="1700">
                <a:solidFill>
                  <a:srgbClr val="434343"/>
                </a:solidFill>
                <a:latin typeface="Source Code Pro"/>
                <a:ea typeface="Source Code Pro"/>
                <a:cs typeface="Source Code Pro"/>
                <a:sym typeface="Source Code Pro"/>
              </a:rPr>
              <a:t>Main feature 1</a:t>
            </a:r>
            <a:endParaRPr/>
          </a:p>
        </p:txBody>
      </p:sp>
      <p:sp>
        <p:nvSpPr>
          <p:cNvPr id="656" name="Google Shape;656;p61"/>
          <p:cNvSpPr txBox="1"/>
          <p:nvPr/>
        </p:nvSpPr>
        <p:spPr>
          <a:xfrm>
            <a:off x="1808700" y="1924000"/>
            <a:ext cx="6174900" cy="2864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 sz="2500" b="1">
                <a:latin typeface="Comic Sans MS"/>
                <a:ea typeface="Comic Sans MS"/>
                <a:cs typeface="Comic Sans MS"/>
                <a:sym typeface="Comic Sans MS"/>
              </a:rPr>
              <a:t>Hotel type</a:t>
            </a:r>
            <a:endParaRPr sz="2500" b="1">
              <a:latin typeface="Comic Sans MS"/>
              <a:ea typeface="Comic Sans MS"/>
              <a:cs typeface="Comic Sans MS"/>
              <a:sym typeface="Comic Sans MS"/>
            </a:endParaRPr>
          </a:p>
          <a:p>
            <a:pPr marL="0" lvl="0" indent="0" algn="l" rtl="0">
              <a:spcBef>
                <a:spcPts val="0"/>
              </a:spcBef>
              <a:spcAft>
                <a:spcPts val="0"/>
              </a:spcAft>
              <a:buNone/>
            </a:pPr>
            <a:endParaRPr sz="2500">
              <a:latin typeface="Comic Sans MS"/>
              <a:ea typeface="Comic Sans MS"/>
              <a:cs typeface="Comic Sans MS"/>
              <a:sym typeface="Comic Sans MS"/>
            </a:endParaRPr>
          </a:p>
          <a:p>
            <a:pPr marL="0" lvl="0" indent="0" algn="l" rtl="0">
              <a:spcBef>
                <a:spcPts val="0"/>
              </a:spcBef>
              <a:spcAft>
                <a:spcPts val="0"/>
              </a:spcAft>
              <a:buNone/>
            </a:pPr>
            <a:r>
              <a:rPr lang="es" sz="2500">
                <a:latin typeface="Comic Sans MS"/>
                <a:ea typeface="Comic Sans MS"/>
                <a:cs typeface="Comic Sans MS"/>
                <a:sym typeface="Comic Sans MS"/>
              </a:rPr>
              <a:t>(Which type of hotel you wanna live ???)</a:t>
            </a:r>
            <a:endParaRPr sz="2500">
              <a:latin typeface="Comic Sans MS"/>
              <a:ea typeface="Comic Sans MS"/>
              <a:cs typeface="Comic Sans MS"/>
              <a:sym typeface="Comic Sans MS"/>
            </a:endParaRPr>
          </a:p>
          <a:p>
            <a:pPr marL="0" lvl="0" indent="0" algn="l" rtl="0">
              <a:spcBef>
                <a:spcPts val="0"/>
              </a:spcBef>
              <a:spcAft>
                <a:spcPts val="0"/>
              </a:spcAft>
              <a:buNone/>
            </a:pPr>
            <a:endParaRPr sz="2500">
              <a:latin typeface="Comic Sans MS"/>
              <a:ea typeface="Comic Sans MS"/>
              <a:cs typeface="Comic Sans MS"/>
              <a:sym typeface="Comic Sans MS"/>
            </a:endParaRPr>
          </a:p>
          <a:p>
            <a:pPr marL="0" lvl="0" indent="0" algn="l" rtl="0">
              <a:spcBef>
                <a:spcPts val="0"/>
              </a:spcBef>
              <a:spcAft>
                <a:spcPts val="0"/>
              </a:spcAft>
              <a:buNone/>
            </a:pPr>
            <a:r>
              <a:rPr lang="es" sz="2500">
                <a:latin typeface="Comic Sans MS"/>
                <a:ea typeface="Comic Sans MS"/>
                <a:cs typeface="Comic Sans MS"/>
                <a:sym typeface="Comic Sans MS"/>
              </a:rPr>
              <a:t>city hotel?</a:t>
            </a:r>
            <a:endParaRPr sz="2500">
              <a:latin typeface="Comic Sans MS"/>
              <a:ea typeface="Comic Sans MS"/>
              <a:cs typeface="Comic Sans MS"/>
              <a:sym typeface="Comic Sans MS"/>
            </a:endParaRPr>
          </a:p>
          <a:p>
            <a:pPr marL="0" lvl="0" indent="0" algn="l" rtl="0">
              <a:spcBef>
                <a:spcPts val="0"/>
              </a:spcBef>
              <a:spcAft>
                <a:spcPts val="0"/>
              </a:spcAft>
              <a:buNone/>
            </a:pPr>
            <a:r>
              <a:rPr lang="es" sz="2500">
                <a:latin typeface="Comic Sans MS"/>
                <a:ea typeface="Comic Sans MS"/>
                <a:cs typeface="Comic Sans MS"/>
                <a:sym typeface="Comic Sans MS"/>
              </a:rPr>
              <a:t>resort hotel?</a:t>
            </a:r>
            <a:endParaRPr sz="2500">
              <a:latin typeface="Comic Sans MS"/>
              <a:ea typeface="Comic Sans MS"/>
              <a:cs typeface="Comic Sans MS"/>
              <a:sym typeface="Comic Sans MS"/>
            </a:endParaRPr>
          </a:p>
        </p:txBody>
      </p:sp>
      <p:sp>
        <p:nvSpPr>
          <p:cNvPr id="657" name="Google Shape;657;p61"/>
          <p:cNvSpPr/>
          <p:nvPr/>
        </p:nvSpPr>
        <p:spPr>
          <a:xfrm rot="-625891">
            <a:off x="925066" y="566875"/>
            <a:ext cx="2463822" cy="619544"/>
          </a:xfrm>
          <a:prstGeom prst="rect">
            <a:avLst/>
          </a:prstGeom>
          <a:solidFill>
            <a:srgbClr val="C1654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 sz="2600">
                <a:solidFill>
                  <a:srgbClr val="F3F3F3"/>
                </a:solidFill>
                <a:latin typeface="Dancing Script"/>
                <a:ea typeface="Dancing Script"/>
                <a:cs typeface="Dancing Script"/>
                <a:sym typeface="Dancing Script"/>
              </a:rPr>
              <a:t>Please tell us:</a:t>
            </a:r>
            <a:endParaRPr sz="3200">
              <a:solidFill>
                <a:srgbClr val="F3F3F3"/>
              </a:solidFill>
              <a:latin typeface="Dancing Script"/>
              <a:ea typeface="Dancing Script"/>
              <a:cs typeface="Dancing Script"/>
              <a:sym typeface="Dancing Script"/>
            </a:endParaRPr>
          </a:p>
        </p:txBody>
      </p:sp>
      <p:sp>
        <p:nvSpPr>
          <p:cNvPr id="658" name="Google Shape;658;p61"/>
          <p:cNvSpPr/>
          <p:nvPr/>
        </p:nvSpPr>
        <p:spPr>
          <a:xfrm rot="8586643">
            <a:off x="5989219" y="4184801"/>
            <a:ext cx="2127540" cy="265920"/>
          </a:xfrm>
          <a:prstGeom prst="rect">
            <a:avLst/>
          </a:prstGeom>
          <a:solidFill>
            <a:srgbClr val="C165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61"/>
          <p:cNvSpPr/>
          <p:nvPr/>
        </p:nvSpPr>
        <p:spPr>
          <a:xfrm rot="3024559">
            <a:off x="7604200" y="1112304"/>
            <a:ext cx="1095875" cy="229700"/>
          </a:xfrm>
          <a:prstGeom prst="rect">
            <a:avLst/>
          </a:prstGeom>
          <a:solidFill>
            <a:srgbClr val="C165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0" name="Google Shape;660;p61"/>
          <p:cNvGrpSpPr/>
          <p:nvPr/>
        </p:nvGrpSpPr>
        <p:grpSpPr>
          <a:xfrm>
            <a:off x="6254689" y="1586567"/>
            <a:ext cx="1018790" cy="916003"/>
            <a:chOff x="6238300" y="1426975"/>
            <a:chExt cx="489450" cy="483175"/>
          </a:xfrm>
        </p:grpSpPr>
        <p:sp>
          <p:nvSpPr>
            <p:cNvPr id="661" name="Google Shape;661;p61"/>
            <p:cNvSpPr/>
            <p:nvPr/>
          </p:nvSpPr>
          <p:spPr>
            <a:xfrm>
              <a:off x="6238300" y="1426975"/>
              <a:ext cx="489450" cy="483175"/>
            </a:xfrm>
            <a:custGeom>
              <a:avLst/>
              <a:gdLst/>
              <a:ahLst/>
              <a:cxnLst/>
              <a:rect l="l" t="t" r="r" b="b"/>
              <a:pathLst>
                <a:path w="19578" h="19327" extrusionOk="0">
                  <a:moveTo>
                    <a:pt x="16109" y="2267"/>
                  </a:moveTo>
                  <a:lnTo>
                    <a:pt x="16109" y="4803"/>
                  </a:lnTo>
                  <a:lnTo>
                    <a:pt x="14977" y="3831"/>
                  </a:lnTo>
                  <a:lnTo>
                    <a:pt x="14977" y="2267"/>
                  </a:lnTo>
                  <a:close/>
                  <a:moveTo>
                    <a:pt x="9880" y="1135"/>
                  </a:moveTo>
                  <a:cubicBezTo>
                    <a:pt x="10011" y="1135"/>
                    <a:pt x="10142" y="1181"/>
                    <a:pt x="10248" y="1274"/>
                  </a:cubicBezTo>
                  <a:lnTo>
                    <a:pt x="18174" y="8067"/>
                  </a:lnTo>
                  <a:cubicBezTo>
                    <a:pt x="18413" y="8270"/>
                    <a:pt x="18440" y="8626"/>
                    <a:pt x="18238" y="8864"/>
                  </a:cubicBezTo>
                  <a:lnTo>
                    <a:pt x="18238" y="8861"/>
                  </a:lnTo>
                  <a:cubicBezTo>
                    <a:pt x="18129" y="8988"/>
                    <a:pt x="17972" y="9061"/>
                    <a:pt x="17809" y="9061"/>
                  </a:cubicBezTo>
                  <a:cubicBezTo>
                    <a:pt x="17673" y="9061"/>
                    <a:pt x="17540" y="9012"/>
                    <a:pt x="17440" y="8925"/>
                  </a:cubicBezTo>
                  <a:lnTo>
                    <a:pt x="10251" y="2762"/>
                  </a:lnTo>
                  <a:cubicBezTo>
                    <a:pt x="10145" y="2672"/>
                    <a:pt x="10014" y="2626"/>
                    <a:pt x="9883" y="2626"/>
                  </a:cubicBezTo>
                  <a:cubicBezTo>
                    <a:pt x="9751" y="2626"/>
                    <a:pt x="9620" y="2672"/>
                    <a:pt x="9514" y="2762"/>
                  </a:cubicBezTo>
                  <a:lnTo>
                    <a:pt x="2687" y="8553"/>
                  </a:lnTo>
                  <a:cubicBezTo>
                    <a:pt x="2657" y="8575"/>
                    <a:pt x="2633" y="8596"/>
                    <a:pt x="2609" y="8623"/>
                  </a:cubicBezTo>
                  <a:lnTo>
                    <a:pt x="2250" y="8925"/>
                  </a:lnTo>
                  <a:cubicBezTo>
                    <a:pt x="2142" y="9016"/>
                    <a:pt x="2012" y="9060"/>
                    <a:pt x="1882" y="9060"/>
                  </a:cubicBezTo>
                  <a:cubicBezTo>
                    <a:pt x="1723" y="9060"/>
                    <a:pt x="1565" y="8994"/>
                    <a:pt x="1452" y="8864"/>
                  </a:cubicBezTo>
                  <a:cubicBezTo>
                    <a:pt x="1250" y="8629"/>
                    <a:pt x="1274" y="8273"/>
                    <a:pt x="1510" y="8067"/>
                  </a:cubicBezTo>
                  <a:lnTo>
                    <a:pt x="9511" y="1274"/>
                  </a:lnTo>
                  <a:cubicBezTo>
                    <a:pt x="9617" y="1181"/>
                    <a:pt x="9748" y="1135"/>
                    <a:pt x="9880" y="1135"/>
                  </a:cubicBezTo>
                  <a:close/>
                  <a:moveTo>
                    <a:pt x="12147" y="13665"/>
                  </a:moveTo>
                  <a:lnTo>
                    <a:pt x="12147" y="18195"/>
                  </a:lnTo>
                  <a:lnTo>
                    <a:pt x="7543" y="18195"/>
                  </a:lnTo>
                  <a:lnTo>
                    <a:pt x="7543" y="13665"/>
                  </a:lnTo>
                  <a:close/>
                  <a:moveTo>
                    <a:pt x="9883" y="3937"/>
                  </a:moveTo>
                  <a:lnTo>
                    <a:pt x="16109" y="9275"/>
                  </a:lnTo>
                  <a:lnTo>
                    <a:pt x="16109" y="18195"/>
                  </a:lnTo>
                  <a:lnTo>
                    <a:pt x="13280" y="18195"/>
                  </a:lnTo>
                  <a:lnTo>
                    <a:pt x="13280" y="13101"/>
                  </a:lnTo>
                  <a:cubicBezTo>
                    <a:pt x="13280" y="12787"/>
                    <a:pt x="13026" y="12533"/>
                    <a:pt x="12712" y="12533"/>
                  </a:cubicBezTo>
                  <a:lnTo>
                    <a:pt x="6975" y="12533"/>
                  </a:lnTo>
                  <a:cubicBezTo>
                    <a:pt x="6661" y="12533"/>
                    <a:pt x="6410" y="12787"/>
                    <a:pt x="6410" y="13101"/>
                  </a:cubicBezTo>
                  <a:lnTo>
                    <a:pt x="6410" y="18195"/>
                  </a:lnTo>
                  <a:lnTo>
                    <a:pt x="3578" y="18195"/>
                  </a:lnTo>
                  <a:lnTo>
                    <a:pt x="3578" y="9281"/>
                  </a:lnTo>
                  <a:lnTo>
                    <a:pt x="9883" y="3937"/>
                  </a:lnTo>
                  <a:close/>
                  <a:moveTo>
                    <a:pt x="9883" y="0"/>
                  </a:moveTo>
                  <a:cubicBezTo>
                    <a:pt x="9489" y="0"/>
                    <a:pt x="9095" y="137"/>
                    <a:pt x="8778" y="410"/>
                  </a:cubicBezTo>
                  <a:lnTo>
                    <a:pt x="773" y="7204"/>
                  </a:lnTo>
                  <a:cubicBezTo>
                    <a:pt x="154" y="7738"/>
                    <a:pt x="0" y="8635"/>
                    <a:pt x="411" y="9345"/>
                  </a:cubicBezTo>
                  <a:cubicBezTo>
                    <a:pt x="720" y="9881"/>
                    <a:pt x="1289" y="10193"/>
                    <a:pt x="1882" y="10193"/>
                  </a:cubicBezTo>
                  <a:cubicBezTo>
                    <a:pt x="2070" y="10193"/>
                    <a:pt x="2261" y="10162"/>
                    <a:pt x="2446" y="10096"/>
                  </a:cubicBezTo>
                  <a:lnTo>
                    <a:pt x="2446" y="18762"/>
                  </a:lnTo>
                  <a:cubicBezTo>
                    <a:pt x="2446" y="19073"/>
                    <a:pt x="2699" y="19327"/>
                    <a:pt x="3010" y="19327"/>
                  </a:cubicBezTo>
                  <a:lnTo>
                    <a:pt x="16673" y="19327"/>
                  </a:lnTo>
                  <a:cubicBezTo>
                    <a:pt x="16987" y="19327"/>
                    <a:pt x="17241" y="19073"/>
                    <a:pt x="17241" y="18762"/>
                  </a:cubicBezTo>
                  <a:lnTo>
                    <a:pt x="17241" y="10096"/>
                  </a:lnTo>
                  <a:cubicBezTo>
                    <a:pt x="17431" y="10163"/>
                    <a:pt x="17623" y="10195"/>
                    <a:pt x="17809" y="10195"/>
                  </a:cubicBezTo>
                  <a:cubicBezTo>
                    <a:pt x="18756" y="10195"/>
                    <a:pt x="19578" y="9388"/>
                    <a:pt x="19500" y="8363"/>
                  </a:cubicBezTo>
                  <a:cubicBezTo>
                    <a:pt x="19466" y="7913"/>
                    <a:pt x="19255" y="7497"/>
                    <a:pt x="18914" y="7204"/>
                  </a:cubicBezTo>
                  <a:lnTo>
                    <a:pt x="17241" y="5770"/>
                  </a:lnTo>
                  <a:lnTo>
                    <a:pt x="17241" y="1702"/>
                  </a:lnTo>
                  <a:cubicBezTo>
                    <a:pt x="17241" y="1388"/>
                    <a:pt x="16987" y="1135"/>
                    <a:pt x="16676" y="1135"/>
                  </a:cubicBezTo>
                  <a:lnTo>
                    <a:pt x="14412" y="1135"/>
                  </a:lnTo>
                  <a:cubicBezTo>
                    <a:pt x="14098" y="1135"/>
                    <a:pt x="13844" y="1388"/>
                    <a:pt x="13844" y="1702"/>
                  </a:cubicBezTo>
                  <a:lnTo>
                    <a:pt x="13844" y="2862"/>
                  </a:lnTo>
                  <a:lnTo>
                    <a:pt x="10988" y="410"/>
                  </a:lnTo>
                  <a:cubicBezTo>
                    <a:pt x="10671" y="137"/>
                    <a:pt x="10277" y="0"/>
                    <a:pt x="98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662" name="Google Shape;662;p61"/>
            <p:cNvSpPr/>
            <p:nvPr/>
          </p:nvSpPr>
          <p:spPr>
            <a:xfrm>
              <a:off x="6426850" y="1596875"/>
              <a:ext cx="115150" cy="113250"/>
            </a:xfrm>
            <a:custGeom>
              <a:avLst/>
              <a:gdLst/>
              <a:ahLst/>
              <a:cxnLst/>
              <a:rect l="l" t="t" r="r" b="b"/>
              <a:pathLst>
                <a:path w="4606" h="4530" extrusionOk="0">
                  <a:moveTo>
                    <a:pt x="3473" y="1132"/>
                  </a:moveTo>
                  <a:lnTo>
                    <a:pt x="3473" y="3397"/>
                  </a:lnTo>
                  <a:lnTo>
                    <a:pt x="1133" y="3397"/>
                  </a:lnTo>
                  <a:lnTo>
                    <a:pt x="1133" y="1132"/>
                  </a:lnTo>
                  <a:close/>
                  <a:moveTo>
                    <a:pt x="565" y="0"/>
                  </a:moveTo>
                  <a:cubicBezTo>
                    <a:pt x="251" y="0"/>
                    <a:pt x="1" y="254"/>
                    <a:pt x="1" y="568"/>
                  </a:cubicBezTo>
                  <a:lnTo>
                    <a:pt x="1" y="3965"/>
                  </a:lnTo>
                  <a:cubicBezTo>
                    <a:pt x="1" y="4276"/>
                    <a:pt x="251" y="4529"/>
                    <a:pt x="565" y="4529"/>
                  </a:cubicBezTo>
                  <a:lnTo>
                    <a:pt x="4038" y="4529"/>
                  </a:lnTo>
                  <a:cubicBezTo>
                    <a:pt x="4352" y="4529"/>
                    <a:pt x="4605" y="4276"/>
                    <a:pt x="4605" y="3965"/>
                  </a:cubicBezTo>
                  <a:lnTo>
                    <a:pt x="4605" y="568"/>
                  </a:lnTo>
                  <a:cubicBezTo>
                    <a:pt x="4605" y="254"/>
                    <a:pt x="4352" y="0"/>
                    <a:pt x="4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663" name="Google Shape;663;p61"/>
            <p:cNvSpPr/>
            <p:nvPr/>
          </p:nvSpPr>
          <p:spPr>
            <a:xfrm>
              <a:off x="6485350" y="1796900"/>
              <a:ext cx="28325" cy="28325"/>
            </a:xfrm>
            <a:custGeom>
              <a:avLst/>
              <a:gdLst/>
              <a:ahLst/>
              <a:cxnLst/>
              <a:rect l="l" t="t" r="r" b="b"/>
              <a:pathLst>
                <a:path w="1133" h="1133" extrusionOk="0">
                  <a:moveTo>
                    <a:pt x="565" y="1"/>
                  </a:moveTo>
                  <a:cubicBezTo>
                    <a:pt x="251" y="1"/>
                    <a:pt x="1" y="254"/>
                    <a:pt x="1" y="568"/>
                  </a:cubicBezTo>
                  <a:cubicBezTo>
                    <a:pt x="1" y="879"/>
                    <a:pt x="251" y="1133"/>
                    <a:pt x="565" y="1133"/>
                  </a:cubicBezTo>
                  <a:cubicBezTo>
                    <a:pt x="879" y="1133"/>
                    <a:pt x="1133" y="879"/>
                    <a:pt x="1133" y="568"/>
                  </a:cubicBezTo>
                  <a:cubicBezTo>
                    <a:pt x="1133" y="254"/>
                    <a:pt x="879" y="1"/>
                    <a:pt x="5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26"/>
          <p:cNvSpPr txBox="1">
            <a:spLocks noGrp="1"/>
          </p:cNvSpPr>
          <p:nvPr>
            <p:ph type="ctrTitle"/>
          </p:nvPr>
        </p:nvSpPr>
        <p:spPr>
          <a:xfrm rot="-5400000">
            <a:off x="-1123975" y="2404575"/>
            <a:ext cx="3699300" cy="327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a:t>Business Question</a:t>
            </a:r>
            <a:endParaRPr/>
          </a:p>
        </p:txBody>
      </p:sp>
      <p:sp>
        <p:nvSpPr>
          <p:cNvPr id="173" name="Google Shape;173;p26"/>
          <p:cNvSpPr txBox="1"/>
          <p:nvPr/>
        </p:nvSpPr>
        <p:spPr>
          <a:xfrm>
            <a:off x="5531175" y="2205050"/>
            <a:ext cx="3181200" cy="335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a:latin typeface="Comic Sans MS"/>
                <a:ea typeface="Comic Sans MS"/>
                <a:cs typeface="Comic Sans MS"/>
                <a:sym typeface="Comic Sans MS"/>
              </a:rPr>
              <a:t>Where do the guests come from?</a:t>
            </a:r>
            <a:endParaRPr>
              <a:latin typeface="Comic Sans MS"/>
              <a:ea typeface="Comic Sans MS"/>
              <a:cs typeface="Comic Sans MS"/>
              <a:sym typeface="Comic Sans MS"/>
            </a:endParaRPr>
          </a:p>
        </p:txBody>
      </p:sp>
      <p:sp>
        <p:nvSpPr>
          <p:cNvPr id="174" name="Google Shape;174;p26"/>
          <p:cNvSpPr txBox="1"/>
          <p:nvPr/>
        </p:nvSpPr>
        <p:spPr>
          <a:xfrm>
            <a:off x="4635925" y="2641375"/>
            <a:ext cx="4156500" cy="415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a:latin typeface="Comic Sans MS"/>
                <a:ea typeface="Comic Sans MS"/>
                <a:cs typeface="Comic Sans MS"/>
                <a:sym typeface="Comic Sans MS"/>
              </a:rPr>
              <a:t>How many customer type do we have?</a:t>
            </a:r>
            <a:endParaRPr>
              <a:latin typeface="Comic Sans MS"/>
              <a:ea typeface="Comic Sans MS"/>
              <a:cs typeface="Comic Sans MS"/>
              <a:sym typeface="Comic Sans MS"/>
            </a:endParaRPr>
          </a:p>
        </p:txBody>
      </p:sp>
      <p:sp>
        <p:nvSpPr>
          <p:cNvPr id="175" name="Google Shape;175;p26"/>
          <p:cNvSpPr txBox="1"/>
          <p:nvPr/>
        </p:nvSpPr>
        <p:spPr>
          <a:xfrm>
            <a:off x="3293100" y="3593825"/>
            <a:ext cx="3596700" cy="527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a:latin typeface="Comic Sans MS"/>
                <a:ea typeface="Comic Sans MS"/>
                <a:cs typeface="Comic Sans MS"/>
                <a:sym typeface="Comic Sans MS"/>
              </a:rPr>
              <a:t>How many booking were canceled?</a:t>
            </a:r>
            <a:endParaRPr>
              <a:latin typeface="Comic Sans MS"/>
              <a:ea typeface="Comic Sans MS"/>
              <a:cs typeface="Comic Sans MS"/>
              <a:sym typeface="Comic Sans MS"/>
            </a:endParaRPr>
          </a:p>
        </p:txBody>
      </p:sp>
      <p:sp>
        <p:nvSpPr>
          <p:cNvPr id="176" name="Google Shape;176;p26"/>
          <p:cNvSpPr txBox="1"/>
          <p:nvPr/>
        </p:nvSpPr>
        <p:spPr>
          <a:xfrm>
            <a:off x="2078175" y="2970250"/>
            <a:ext cx="2909400" cy="60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a:latin typeface="Comic Sans MS"/>
                <a:ea typeface="Comic Sans MS"/>
                <a:cs typeface="Comic Sans MS"/>
                <a:sym typeface="Comic Sans MS"/>
              </a:rPr>
              <a:t>Which month have the highest number of cancellation?</a:t>
            </a:r>
            <a:endParaRPr>
              <a:latin typeface="Comic Sans MS"/>
              <a:ea typeface="Comic Sans MS"/>
              <a:cs typeface="Comic Sans MS"/>
              <a:sym typeface="Comic Sans MS"/>
            </a:endParaRPr>
          </a:p>
        </p:txBody>
      </p:sp>
      <p:sp>
        <p:nvSpPr>
          <p:cNvPr id="177" name="Google Shape;177;p26"/>
          <p:cNvSpPr txBox="1"/>
          <p:nvPr/>
        </p:nvSpPr>
        <p:spPr>
          <a:xfrm>
            <a:off x="1310775" y="2437663"/>
            <a:ext cx="4220400" cy="527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a:latin typeface="Comic Sans MS"/>
                <a:ea typeface="Comic Sans MS"/>
                <a:cs typeface="Comic Sans MS"/>
                <a:sym typeface="Comic Sans MS"/>
              </a:rPr>
              <a:t>Booking the hotel through the agent will affect the cancellation?</a:t>
            </a:r>
            <a:endParaRPr>
              <a:latin typeface="Comic Sans MS"/>
              <a:ea typeface="Comic Sans MS"/>
              <a:cs typeface="Comic Sans MS"/>
              <a:sym typeface="Comic Sans MS"/>
            </a:endParaRPr>
          </a:p>
        </p:txBody>
      </p:sp>
      <p:sp>
        <p:nvSpPr>
          <p:cNvPr id="178" name="Google Shape;178;p26"/>
          <p:cNvSpPr txBox="1"/>
          <p:nvPr/>
        </p:nvSpPr>
        <p:spPr>
          <a:xfrm>
            <a:off x="2949450" y="1313600"/>
            <a:ext cx="3692700" cy="60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a:latin typeface="Comic Sans MS"/>
                <a:ea typeface="Comic Sans MS"/>
                <a:cs typeface="Comic Sans MS"/>
                <a:sym typeface="Comic Sans MS"/>
              </a:rPr>
              <a:t>More or less special requests will affect the cancellation?</a:t>
            </a:r>
            <a:endParaRPr>
              <a:latin typeface="Comic Sans MS"/>
              <a:ea typeface="Comic Sans MS"/>
              <a:cs typeface="Comic Sans MS"/>
              <a:sym typeface="Comic Sans MS"/>
            </a:endParaRPr>
          </a:p>
        </p:txBody>
      </p:sp>
      <p:sp>
        <p:nvSpPr>
          <p:cNvPr id="179" name="Google Shape;179;p26"/>
          <p:cNvSpPr txBox="1"/>
          <p:nvPr/>
        </p:nvSpPr>
        <p:spPr>
          <a:xfrm>
            <a:off x="4811725" y="1688775"/>
            <a:ext cx="3069300" cy="60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a:latin typeface="Comic Sans MS"/>
                <a:ea typeface="Comic Sans MS"/>
                <a:cs typeface="Comic Sans MS"/>
                <a:sym typeface="Comic Sans MS"/>
              </a:rPr>
              <a:t>Relationship between different groups of lead time?</a:t>
            </a:r>
            <a:endParaRPr>
              <a:latin typeface="Comic Sans MS"/>
              <a:ea typeface="Comic Sans MS"/>
              <a:cs typeface="Comic Sans MS"/>
              <a:sym typeface="Comic Sans MS"/>
            </a:endParaRPr>
          </a:p>
        </p:txBody>
      </p:sp>
      <p:sp>
        <p:nvSpPr>
          <p:cNvPr id="180" name="Google Shape;180;p26"/>
          <p:cNvSpPr txBox="1"/>
          <p:nvPr/>
        </p:nvSpPr>
        <p:spPr>
          <a:xfrm>
            <a:off x="1675600" y="1819685"/>
            <a:ext cx="3069300" cy="60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1450">
                <a:solidFill>
                  <a:schemeClr val="dk1"/>
                </a:solidFill>
                <a:latin typeface="Comic Sans MS"/>
                <a:ea typeface="Comic Sans MS"/>
                <a:cs typeface="Comic Sans MS"/>
                <a:sym typeface="Comic Sans MS"/>
              </a:rPr>
              <a:t>Relationship between cancellation and deposit type</a:t>
            </a:r>
            <a:r>
              <a:rPr lang="es" sz="1800">
                <a:latin typeface="Comic Sans MS"/>
                <a:ea typeface="Comic Sans MS"/>
                <a:cs typeface="Comic Sans MS"/>
                <a:sym typeface="Comic Sans MS"/>
              </a:rPr>
              <a:t> </a:t>
            </a:r>
            <a:endParaRPr sz="1800">
              <a:latin typeface="Comic Sans MS"/>
              <a:ea typeface="Comic Sans MS"/>
              <a:cs typeface="Comic Sans MS"/>
              <a:sym typeface="Comic Sans MS"/>
            </a:endParaRPr>
          </a:p>
        </p:txBody>
      </p:sp>
      <p:sp>
        <p:nvSpPr>
          <p:cNvPr id="181" name="Google Shape;181;p26"/>
          <p:cNvSpPr txBox="1"/>
          <p:nvPr/>
        </p:nvSpPr>
        <p:spPr>
          <a:xfrm>
            <a:off x="4811850" y="2923850"/>
            <a:ext cx="3181200" cy="559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a:latin typeface="Comic Sans MS"/>
                <a:ea typeface="Comic Sans MS"/>
                <a:cs typeface="Comic Sans MS"/>
                <a:sym typeface="Comic Sans MS"/>
              </a:rPr>
              <a:t>Which country have the highest number of cancellation?</a:t>
            </a:r>
            <a:endParaRPr>
              <a:latin typeface="Comic Sans MS"/>
              <a:ea typeface="Comic Sans MS"/>
              <a:cs typeface="Comic Sans MS"/>
              <a:sym typeface="Comic Sans MS"/>
            </a:endParaRPr>
          </a:p>
        </p:txBody>
      </p:sp>
      <p:sp>
        <p:nvSpPr>
          <p:cNvPr id="182" name="Google Shape;182;p26"/>
          <p:cNvSpPr/>
          <p:nvPr/>
        </p:nvSpPr>
        <p:spPr>
          <a:xfrm flipH="1">
            <a:off x="3405600" y="1985625"/>
            <a:ext cx="5738400" cy="778800"/>
          </a:xfrm>
          <a:prstGeom prst="rect">
            <a:avLst/>
          </a:prstGeom>
          <a:solidFill>
            <a:srgbClr val="C165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26"/>
          <p:cNvSpPr txBox="1"/>
          <p:nvPr/>
        </p:nvSpPr>
        <p:spPr>
          <a:xfrm>
            <a:off x="4126725" y="2165925"/>
            <a:ext cx="4877400" cy="559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2100">
                <a:solidFill>
                  <a:srgbClr val="FFFFFF"/>
                </a:solidFill>
                <a:latin typeface="Oswald"/>
                <a:ea typeface="Oswald"/>
                <a:cs typeface="Oswald"/>
                <a:sym typeface="Oswald"/>
              </a:rPr>
              <a:t>Predict a guest will actually come or not?</a:t>
            </a:r>
            <a:endParaRPr sz="2100">
              <a:solidFill>
                <a:srgbClr val="FFFFFF"/>
              </a:solidFill>
              <a:latin typeface="Oswald"/>
              <a:ea typeface="Oswald"/>
              <a:cs typeface="Oswald"/>
              <a:sym typeface="Oswald"/>
            </a:endParaRPr>
          </a:p>
        </p:txBody>
      </p:sp>
      <p:pic>
        <p:nvPicPr>
          <p:cNvPr id="184" name="Google Shape;184;p26"/>
          <p:cNvPicPr preferRelativeResize="0"/>
          <p:nvPr/>
        </p:nvPicPr>
        <p:blipFill rotWithShape="1">
          <a:blip r:embed="rId3">
            <a:alphaModFix/>
          </a:blip>
          <a:srcRect t="27509"/>
          <a:stretch/>
        </p:blipFill>
        <p:spPr>
          <a:xfrm>
            <a:off x="3699475" y="1985625"/>
            <a:ext cx="427250" cy="607499"/>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77"/>
                                        </p:tgtEl>
                                        <p:attrNameLst>
                                          <p:attrName>style.visibility</p:attrName>
                                        </p:attrNameLst>
                                      </p:cBhvr>
                                      <p:to>
                                        <p:strVal val="visible"/>
                                      </p:to>
                                    </p:set>
                                    <p:anim calcmode="lin" valueType="num">
                                      <p:cBhvr additive="base">
                                        <p:cTn id="7" dur="700"/>
                                        <p:tgtEl>
                                          <p:spTgt spid="177"/>
                                        </p:tgtEl>
                                        <p:attrNameLst>
                                          <p:attrName>ppt_x</p:attrName>
                                        </p:attrNameLst>
                                      </p:cBhvr>
                                      <p:tavLst>
                                        <p:tav tm="0">
                                          <p:val>
                                            <p:strVal val="#ppt_x+1"/>
                                          </p:val>
                                        </p:tav>
                                        <p:tav tm="100000">
                                          <p:val>
                                            <p:strVal val="#ppt_x"/>
                                          </p:val>
                                        </p:tav>
                                      </p:tavLst>
                                    </p:anim>
                                  </p:childTnLst>
                                </p:cTn>
                              </p:par>
                              <p:par>
                                <p:cTn id="8" presetID="2" presetClass="entr" presetSubtype="2" fill="hold" nodeType="withEffect">
                                  <p:stCondLst>
                                    <p:cond delay="0"/>
                                  </p:stCondLst>
                                  <p:childTnLst>
                                    <p:set>
                                      <p:cBhvr>
                                        <p:cTn id="9" dur="1" fill="hold">
                                          <p:stCondLst>
                                            <p:cond delay="0"/>
                                          </p:stCondLst>
                                        </p:cTn>
                                        <p:tgtEl>
                                          <p:spTgt spid="180"/>
                                        </p:tgtEl>
                                        <p:attrNameLst>
                                          <p:attrName>style.visibility</p:attrName>
                                        </p:attrNameLst>
                                      </p:cBhvr>
                                      <p:to>
                                        <p:strVal val="visible"/>
                                      </p:to>
                                    </p:set>
                                    <p:anim calcmode="lin" valueType="num">
                                      <p:cBhvr additive="base">
                                        <p:cTn id="10" dur="800"/>
                                        <p:tgtEl>
                                          <p:spTgt spid="180"/>
                                        </p:tgtEl>
                                        <p:attrNameLst>
                                          <p:attrName>ppt_x</p:attrName>
                                        </p:attrNameLst>
                                      </p:cBhvr>
                                      <p:tavLst>
                                        <p:tav tm="0">
                                          <p:val>
                                            <p:strVal val="#ppt_x+1"/>
                                          </p:val>
                                        </p:tav>
                                        <p:tav tm="100000">
                                          <p:val>
                                            <p:strVal val="#ppt_x"/>
                                          </p:val>
                                        </p:tav>
                                      </p:tavLst>
                                    </p:anim>
                                  </p:childTnLst>
                                </p:cTn>
                              </p:par>
                              <p:par>
                                <p:cTn id="11" presetID="2" presetClass="entr" presetSubtype="2" fill="hold" nodeType="withEffect">
                                  <p:stCondLst>
                                    <p:cond delay="0"/>
                                  </p:stCondLst>
                                  <p:childTnLst>
                                    <p:set>
                                      <p:cBhvr>
                                        <p:cTn id="12" dur="1" fill="hold">
                                          <p:stCondLst>
                                            <p:cond delay="0"/>
                                          </p:stCondLst>
                                        </p:cTn>
                                        <p:tgtEl>
                                          <p:spTgt spid="176"/>
                                        </p:tgtEl>
                                        <p:attrNameLst>
                                          <p:attrName>style.visibility</p:attrName>
                                        </p:attrNameLst>
                                      </p:cBhvr>
                                      <p:to>
                                        <p:strVal val="visible"/>
                                      </p:to>
                                    </p:set>
                                    <p:anim calcmode="lin" valueType="num">
                                      <p:cBhvr additive="base">
                                        <p:cTn id="13" dur="800"/>
                                        <p:tgtEl>
                                          <p:spTgt spid="176"/>
                                        </p:tgtEl>
                                        <p:attrNameLst>
                                          <p:attrName>ppt_x</p:attrName>
                                        </p:attrNameLst>
                                      </p:cBhvr>
                                      <p:tavLst>
                                        <p:tav tm="0">
                                          <p:val>
                                            <p:strVal val="#ppt_x+1"/>
                                          </p:val>
                                        </p:tav>
                                        <p:tav tm="100000">
                                          <p:val>
                                            <p:strVal val="#ppt_x"/>
                                          </p:val>
                                        </p:tav>
                                      </p:tavLst>
                                    </p:anim>
                                  </p:childTnLst>
                                </p:cTn>
                              </p:par>
                              <p:par>
                                <p:cTn id="14" presetID="2" presetClass="entr" presetSubtype="2" fill="hold" nodeType="withEffect">
                                  <p:stCondLst>
                                    <p:cond delay="0"/>
                                  </p:stCondLst>
                                  <p:childTnLst>
                                    <p:set>
                                      <p:cBhvr>
                                        <p:cTn id="15" dur="1" fill="hold">
                                          <p:stCondLst>
                                            <p:cond delay="0"/>
                                          </p:stCondLst>
                                        </p:cTn>
                                        <p:tgtEl>
                                          <p:spTgt spid="178"/>
                                        </p:tgtEl>
                                        <p:attrNameLst>
                                          <p:attrName>style.visibility</p:attrName>
                                        </p:attrNameLst>
                                      </p:cBhvr>
                                      <p:to>
                                        <p:strVal val="visible"/>
                                      </p:to>
                                    </p:set>
                                    <p:anim calcmode="lin" valueType="num">
                                      <p:cBhvr additive="base">
                                        <p:cTn id="16" dur="1000"/>
                                        <p:tgtEl>
                                          <p:spTgt spid="178"/>
                                        </p:tgtEl>
                                        <p:attrNameLst>
                                          <p:attrName>ppt_x</p:attrName>
                                        </p:attrNameLst>
                                      </p:cBhvr>
                                      <p:tavLst>
                                        <p:tav tm="0">
                                          <p:val>
                                            <p:strVal val="#ppt_x+1"/>
                                          </p:val>
                                        </p:tav>
                                        <p:tav tm="100000">
                                          <p:val>
                                            <p:strVal val="#ppt_x"/>
                                          </p:val>
                                        </p:tav>
                                      </p:tavLst>
                                    </p:anim>
                                  </p:childTnLst>
                                </p:cTn>
                              </p:par>
                              <p:par>
                                <p:cTn id="17" presetID="2" presetClass="entr" presetSubtype="2" fill="hold" nodeType="withEffect">
                                  <p:stCondLst>
                                    <p:cond delay="0"/>
                                  </p:stCondLst>
                                  <p:childTnLst>
                                    <p:set>
                                      <p:cBhvr>
                                        <p:cTn id="18" dur="1" fill="hold">
                                          <p:stCondLst>
                                            <p:cond delay="0"/>
                                          </p:stCondLst>
                                        </p:cTn>
                                        <p:tgtEl>
                                          <p:spTgt spid="175"/>
                                        </p:tgtEl>
                                        <p:attrNameLst>
                                          <p:attrName>style.visibility</p:attrName>
                                        </p:attrNameLst>
                                      </p:cBhvr>
                                      <p:to>
                                        <p:strVal val="visible"/>
                                      </p:to>
                                    </p:set>
                                    <p:anim calcmode="lin" valueType="num">
                                      <p:cBhvr additive="base">
                                        <p:cTn id="19" dur="1000"/>
                                        <p:tgtEl>
                                          <p:spTgt spid="175"/>
                                        </p:tgtEl>
                                        <p:attrNameLst>
                                          <p:attrName>ppt_x</p:attrName>
                                        </p:attrNameLst>
                                      </p:cBhvr>
                                      <p:tavLst>
                                        <p:tav tm="0">
                                          <p:val>
                                            <p:strVal val="#ppt_x+1"/>
                                          </p:val>
                                        </p:tav>
                                        <p:tav tm="100000">
                                          <p:val>
                                            <p:strVal val="#ppt_x"/>
                                          </p:val>
                                        </p:tav>
                                      </p:tavLst>
                                    </p:anim>
                                  </p:childTnLst>
                                </p:cTn>
                              </p:par>
                              <p:par>
                                <p:cTn id="20" presetID="2" presetClass="entr" presetSubtype="2" fill="hold" nodeType="withEffect">
                                  <p:stCondLst>
                                    <p:cond delay="0"/>
                                  </p:stCondLst>
                                  <p:childTnLst>
                                    <p:set>
                                      <p:cBhvr>
                                        <p:cTn id="21" dur="1" fill="hold">
                                          <p:stCondLst>
                                            <p:cond delay="0"/>
                                          </p:stCondLst>
                                        </p:cTn>
                                        <p:tgtEl>
                                          <p:spTgt spid="179"/>
                                        </p:tgtEl>
                                        <p:attrNameLst>
                                          <p:attrName>style.visibility</p:attrName>
                                        </p:attrNameLst>
                                      </p:cBhvr>
                                      <p:to>
                                        <p:strVal val="visible"/>
                                      </p:to>
                                    </p:set>
                                    <p:anim calcmode="lin" valueType="num">
                                      <p:cBhvr additive="base">
                                        <p:cTn id="22" dur="1200"/>
                                        <p:tgtEl>
                                          <p:spTgt spid="179"/>
                                        </p:tgtEl>
                                        <p:attrNameLst>
                                          <p:attrName>ppt_x</p:attrName>
                                        </p:attrNameLst>
                                      </p:cBhvr>
                                      <p:tavLst>
                                        <p:tav tm="0">
                                          <p:val>
                                            <p:strVal val="#ppt_x+1"/>
                                          </p:val>
                                        </p:tav>
                                        <p:tav tm="100000">
                                          <p:val>
                                            <p:strVal val="#ppt_x"/>
                                          </p:val>
                                        </p:tav>
                                      </p:tavLst>
                                    </p:anim>
                                  </p:childTnLst>
                                </p:cTn>
                              </p:par>
                              <p:par>
                                <p:cTn id="23" presetID="2" presetClass="entr" presetSubtype="2" fill="hold" nodeType="withEffect">
                                  <p:stCondLst>
                                    <p:cond delay="0"/>
                                  </p:stCondLst>
                                  <p:childTnLst>
                                    <p:set>
                                      <p:cBhvr>
                                        <p:cTn id="24" dur="1" fill="hold">
                                          <p:stCondLst>
                                            <p:cond delay="0"/>
                                          </p:stCondLst>
                                        </p:cTn>
                                        <p:tgtEl>
                                          <p:spTgt spid="181"/>
                                        </p:tgtEl>
                                        <p:attrNameLst>
                                          <p:attrName>style.visibility</p:attrName>
                                        </p:attrNameLst>
                                      </p:cBhvr>
                                      <p:to>
                                        <p:strVal val="visible"/>
                                      </p:to>
                                    </p:set>
                                    <p:anim calcmode="lin" valueType="num">
                                      <p:cBhvr additive="base">
                                        <p:cTn id="25" dur="1200"/>
                                        <p:tgtEl>
                                          <p:spTgt spid="181"/>
                                        </p:tgtEl>
                                        <p:attrNameLst>
                                          <p:attrName>ppt_x</p:attrName>
                                        </p:attrNameLst>
                                      </p:cBhvr>
                                      <p:tavLst>
                                        <p:tav tm="0">
                                          <p:val>
                                            <p:strVal val="#ppt_x+1"/>
                                          </p:val>
                                        </p:tav>
                                        <p:tav tm="100000">
                                          <p:val>
                                            <p:strVal val="#ppt_x"/>
                                          </p:val>
                                        </p:tav>
                                      </p:tavLst>
                                    </p:anim>
                                  </p:childTnLst>
                                </p:cTn>
                              </p:par>
                              <p:par>
                                <p:cTn id="26" presetID="2" presetClass="entr" presetSubtype="2" fill="hold" nodeType="withEffect">
                                  <p:stCondLst>
                                    <p:cond delay="0"/>
                                  </p:stCondLst>
                                  <p:childTnLst>
                                    <p:set>
                                      <p:cBhvr>
                                        <p:cTn id="27" dur="1" fill="hold">
                                          <p:stCondLst>
                                            <p:cond delay="0"/>
                                          </p:stCondLst>
                                        </p:cTn>
                                        <p:tgtEl>
                                          <p:spTgt spid="174"/>
                                        </p:tgtEl>
                                        <p:attrNameLst>
                                          <p:attrName>style.visibility</p:attrName>
                                        </p:attrNameLst>
                                      </p:cBhvr>
                                      <p:to>
                                        <p:strVal val="visible"/>
                                      </p:to>
                                    </p:set>
                                    <p:anim calcmode="lin" valueType="num">
                                      <p:cBhvr additive="base">
                                        <p:cTn id="28" dur="1400"/>
                                        <p:tgtEl>
                                          <p:spTgt spid="174"/>
                                        </p:tgtEl>
                                        <p:attrNameLst>
                                          <p:attrName>ppt_x</p:attrName>
                                        </p:attrNameLst>
                                      </p:cBhvr>
                                      <p:tavLst>
                                        <p:tav tm="0">
                                          <p:val>
                                            <p:strVal val="#ppt_x+1"/>
                                          </p:val>
                                        </p:tav>
                                        <p:tav tm="100000">
                                          <p:val>
                                            <p:strVal val="#ppt_x"/>
                                          </p:val>
                                        </p:tav>
                                      </p:tavLst>
                                    </p:anim>
                                  </p:childTnLst>
                                </p:cTn>
                              </p:par>
                              <p:par>
                                <p:cTn id="29" presetID="2" presetClass="entr" presetSubtype="2" fill="hold" nodeType="withEffect">
                                  <p:stCondLst>
                                    <p:cond delay="0"/>
                                  </p:stCondLst>
                                  <p:childTnLst>
                                    <p:set>
                                      <p:cBhvr>
                                        <p:cTn id="30" dur="1" fill="hold">
                                          <p:stCondLst>
                                            <p:cond delay="0"/>
                                          </p:stCondLst>
                                        </p:cTn>
                                        <p:tgtEl>
                                          <p:spTgt spid="173"/>
                                        </p:tgtEl>
                                        <p:attrNameLst>
                                          <p:attrName>style.visibility</p:attrName>
                                        </p:attrNameLst>
                                      </p:cBhvr>
                                      <p:to>
                                        <p:strVal val="visible"/>
                                      </p:to>
                                    </p:set>
                                    <p:anim calcmode="lin" valueType="num">
                                      <p:cBhvr additive="base">
                                        <p:cTn id="31" dur="1600"/>
                                        <p:tgtEl>
                                          <p:spTgt spid="173"/>
                                        </p:tgtEl>
                                        <p:attrNameLst>
                                          <p:attrName>ppt_x</p:attrName>
                                        </p:attrNameLst>
                                      </p:cBhvr>
                                      <p:tavLst>
                                        <p:tav tm="0">
                                          <p:val>
                                            <p:strVal val="#ppt_x+1"/>
                                          </p:val>
                                        </p:tav>
                                        <p:tav tm="100000">
                                          <p:val>
                                            <p:strVal val="#ppt_x"/>
                                          </p:val>
                                        </p:tav>
                                      </p:tavLst>
                                    </p:anim>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182"/>
                                        </p:tgtEl>
                                        <p:attrNameLst>
                                          <p:attrName>style.visibility</p:attrName>
                                        </p:attrNameLst>
                                      </p:cBhvr>
                                      <p:to>
                                        <p:strVal val="visible"/>
                                      </p:to>
                                    </p:set>
                                    <p:animEffect transition="in" filter="fade">
                                      <p:cBhvr>
                                        <p:cTn id="36" dur="1000"/>
                                        <p:tgtEl>
                                          <p:spTgt spid="182"/>
                                        </p:tgtEl>
                                      </p:cBhvr>
                                    </p:animEffect>
                                  </p:childTnLst>
                                </p:cTn>
                              </p:par>
                              <p:par>
                                <p:cTn id="37" presetID="23" presetClass="entr" presetSubtype="16" fill="hold" nodeType="withEffect">
                                  <p:stCondLst>
                                    <p:cond delay="0"/>
                                  </p:stCondLst>
                                  <p:childTnLst>
                                    <p:set>
                                      <p:cBhvr>
                                        <p:cTn id="38" dur="1" fill="hold">
                                          <p:stCondLst>
                                            <p:cond delay="0"/>
                                          </p:stCondLst>
                                        </p:cTn>
                                        <p:tgtEl>
                                          <p:spTgt spid="183"/>
                                        </p:tgtEl>
                                        <p:attrNameLst>
                                          <p:attrName>style.visibility</p:attrName>
                                        </p:attrNameLst>
                                      </p:cBhvr>
                                      <p:to>
                                        <p:strVal val="visible"/>
                                      </p:to>
                                    </p:set>
                                    <p:anim calcmode="lin" valueType="num">
                                      <p:cBhvr additive="base">
                                        <p:cTn id="39" dur="900"/>
                                        <p:tgtEl>
                                          <p:spTgt spid="183"/>
                                        </p:tgtEl>
                                        <p:attrNameLst>
                                          <p:attrName>ppt_w</p:attrName>
                                        </p:attrNameLst>
                                      </p:cBhvr>
                                      <p:tavLst>
                                        <p:tav tm="0">
                                          <p:val>
                                            <p:strVal val="0"/>
                                          </p:val>
                                        </p:tav>
                                        <p:tav tm="100000">
                                          <p:val>
                                            <p:strVal val="#ppt_w"/>
                                          </p:val>
                                        </p:tav>
                                      </p:tavLst>
                                    </p:anim>
                                    <p:anim calcmode="lin" valueType="num">
                                      <p:cBhvr additive="base">
                                        <p:cTn id="40" dur="900"/>
                                        <p:tgtEl>
                                          <p:spTgt spid="183"/>
                                        </p:tgtEl>
                                        <p:attrNameLst>
                                          <p:attrName>ppt_h</p:attrName>
                                        </p:attrNameLst>
                                      </p:cBhvr>
                                      <p:tavLst>
                                        <p:tav tm="0">
                                          <p:val>
                                            <p:strVal val="0"/>
                                          </p:val>
                                        </p:tav>
                                        <p:tav tm="100000">
                                          <p:val>
                                            <p:strVal val="#ppt_h"/>
                                          </p:val>
                                        </p:tav>
                                      </p:tavLst>
                                    </p:anim>
                                  </p:childTnLst>
                                </p:cTn>
                              </p:par>
                              <p:par>
                                <p:cTn id="41" presetID="23" presetClass="entr" presetSubtype="16" fill="hold" nodeType="withEffect">
                                  <p:stCondLst>
                                    <p:cond delay="0"/>
                                  </p:stCondLst>
                                  <p:childTnLst>
                                    <p:set>
                                      <p:cBhvr>
                                        <p:cTn id="42" dur="1" fill="hold">
                                          <p:stCondLst>
                                            <p:cond delay="0"/>
                                          </p:stCondLst>
                                        </p:cTn>
                                        <p:tgtEl>
                                          <p:spTgt spid="184"/>
                                        </p:tgtEl>
                                        <p:attrNameLst>
                                          <p:attrName>style.visibility</p:attrName>
                                        </p:attrNameLst>
                                      </p:cBhvr>
                                      <p:to>
                                        <p:strVal val="visible"/>
                                      </p:to>
                                    </p:set>
                                    <p:anim calcmode="lin" valueType="num">
                                      <p:cBhvr additive="base">
                                        <p:cTn id="43" dur="1000"/>
                                        <p:tgtEl>
                                          <p:spTgt spid="184"/>
                                        </p:tgtEl>
                                        <p:attrNameLst>
                                          <p:attrName>ppt_w</p:attrName>
                                        </p:attrNameLst>
                                      </p:cBhvr>
                                      <p:tavLst>
                                        <p:tav tm="0">
                                          <p:val>
                                            <p:strVal val="0"/>
                                          </p:val>
                                        </p:tav>
                                        <p:tav tm="100000">
                                          <p:val>
                                            <p:strVal val="#ppt_w"/>
                                          </p:val>
                                        </p:tav>
                                      </p:tavLst>
                                    </p:anim>
                                    <p:anim calcmode="lin" valueType="num">
                                      <p:cBhvr additive="base">
                                        <p:cTn id="44" dur="1000"/>
                                        <p:tgtEl>
                                          <p:spTgt spid="184"/>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667"/>
        <p:cNvGrpSpPr/>
        <p:nvPr/>
      </p:nvGrpSpPr>
      <p:grpSpPr>
        <a:xfrm>
          <a:off x="0" y="0"/>
          <a:ext cx="0" cy="0"/>
          <a:chOff x="0" y="0"/>
          <a:chExt cx="0" cy="0"/>
        </a:xfrm>
      </p:grpSpPr>
      <p:sp>
        <p:nvSpPr>
          <p:cNvPr id="668" name="Google Shape;668;p62"/>
          <p:cNvSpPr txBox="1">
            <a:spLocks noGrp="1"/>
          </p:cNvSpPr>
          <p:nvPr>
            <p:ph type="ctrTitle"/>
          </p:nvPr>
        </p:nvSpPr>
        <p:spPr>
          <a:xfrm rot="-5400000">
            <a:off x="-1123975" y="2408100"/>
            <a:ext cx="3699300" cy="327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s" sz="1700">
                <a:solidFill>
                  <a:srgbClr val="434343"/>
                </a:solidFill>
                <a:latin typeface="Source Code Pro"/>
                <a:ea typeface="Source Code Pro"/>
                <a:cs typeface="Source Code Pro"/>
                <a:sym typeface="Source Code Pro"/>
              </a:rPr>
              <a:t>Main feature 2</a:t>
            </a:r>
            <a:endParaRPr/>
          </a:p>
        </p:txBody>
      </p:sp>
      <p:sp>
        <p:nvSpPr>
          <p:cNvPr id="669" name="Google Shape;669;p62"/>
          <p:cNvSpPr txBox="1"/>
          <p:nvPr/>
        </p:nvSpPr>
        <p:spPr>
          <a:xfrm>
            <a:off x="2426925" y="1715700"/>
            <a:ext cx="5392200" cy="2778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 sz="2800">
                <a:latin typeface="Comic Sans MS"/>
                <a:ea typeface="Comic Sans MS"/>
                <a:cs typeface="Comic Sans MS"/>
                <a:sym typeface="Comic Sans MS"/>
              </a:rPr>
              <a:t>Lead-time</a:t>
            </a:r>
            <a:endParaRPr sz="2800">
              <a:latin typeface="Comic Sans MS"/>
              <a:ea typeface="Comic Sans MS"/>
              <a:cs typeface="Comic Sans MS"/>
              <a:sym typeface="Comic Sans MS"/>
            </a:endParaRPr>
          </a:p>
          <a:p>
            <a:pPr marL="0" lvl="0" indent="0" algn="l" rtl="0">
              <a:spcBef>
                <a:spcPts val="0"/>
              </a:spcBef>
              <a:spcAft>
                <a:spcPts val="0"/>
              </a:spcAft>
              <a:buNone/>
            </a:pPr>
            <a:endParaRPr sz="2800">
              <a:latin typeface="Comic Sans MS"/>
              <a:ea typeface="Comic Sans MS"/>
              <a:cs typeface="Comic Sans MS"/>
              <a:sym typeface="Comic Sans MS"/>
            </a:endParaRPr>
          </a:p>
          <a:p>
            <a:pPr marL="0" lvl="0" indent="0" algn="l" rtl="0">
              <a:spcBef>
                <a:spcPts val="0"/>
              </a:spcBef>
              <a:spcAft>
                <a:spcPts val="0"/>
              </a:spcAft>
              <a:buNone/>
            </a:pPr>
            <a:r>
              <a:rPr lang="es" sz="2100">
                <a:latin typeface="Comic Sans MS"/>
                <a:ea typeface="Comic Sans MS"/>
                <a:cs typeface="Comic Sans MS"/>
                <a:sym typeface="Comic Sans MS"/>
              </a:rPr>
              <a:t>(</a:t>
            </a:r>
            <a:r>
              <a:rPr lang="es" sz="2150">
                <a:solidFill>
                  <a:srgbClr val="2E2E2E"/>
                </a:solidFill>
                <a:latin typeface="Comic Sans MS"/>
                <a:ea typeface="Comic Sans MS"/>
                <a:cs typeface="Comic Sans MS"/>
                <a:sym typeface="Comic Sans MS"/>
              </a:rPr>
              <a:t>Number of days that elapsed between the entering date of the booking and the arrival date)</a:t>
            </a:r>
            <a:endParaRPr sz="2500">
              <a:latin typeface="Comic Sans MS"/>
              <a:ea typeface="Comic Sans MS"/>
              <a:cs typeface="Comic Sans MS"/>
              <a:sym typeface="Comic Sans MS"/>
            </a:endParaRPr>
          </a:p>
        </p:txBody>
      </p:sp>
      <p:sp>
        <p:nvSpPr>
          <p:cNvPr id="670" name="Google Shape;670;p62"/>
          <p:cNvSpPr/>
          <p:nvPr/>
        </p:nvSpPr>
        <p:spPr>
          <a:xfrm rot="-625891">
            <a:off x="925066" y="566875"/>
            <a:ext cx="2463822" cy="619544"/>
          </a:xfrm>
          <a:prstGeom prst="rect">
            <a:avLst/>
          </a:prstGeom>
          <a:solidFill>
            <a:srgbClr val="C1654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 sz="2600">
                <a:solidFill>
                  <a:srgbClr val="F3F3F3"/>
                </a:solidFill>
                <a:latin typeface="Dancing Script"/>
                <a:ea typeface="Dancing Script"/>
                <a:cs typeface="Dancing Script"/>
                <a:sym typeface="Dancing Script"/>
              </a:rPr>
              <a:t>Please tell us:</a:t>
            </a:r>
            <a:endParaRPr sz="3200">
              <a:solidFill>
                <a:srgbClr val="F3F3F3"/>
              </a:solidFill>
              <a:latin typeface="Dancing Script"/>
              <a:ea typeface="Dancing Script"/>
              <a:cs typeface="Dancing Script"/>
              <a:sym typeface="Dancing Script"/>
            </a:endParaRPr>
          </a:p>
        </p:txBody>
      </p:sp>
      <p:grpSp>
        <p:nvGrpSpPr>
          <p:cNvPr id="671" name="Google Shape;671;p62"/>
          <p:cNvGrpSpPr/>
          <p:nvPr/>
        </p:nvGrpSpPr>
        <p:grpSpPr>
          <a:xfrm>
            <a:off x="6897473" y="1333623"/>
            <a:ext cx="1130677" cy="1065017"/>
            <a:chOff x="-34032200" y="2634975"/>
            <a:chExt cx="292225" cy="292250"/>
          </a:xfrm>
        </p:grpSpPr>
        <p:sp>
          <p:nvSpPr>
            <p:cNvPr id="672" name="Google Shape;672;p62"/>
            <p:cNvSpPr/>
            <p:nvPr/>
          </p:nvSpPr>
          <p:spPr>
            <a:xfrm>
              <a:off x="-34032200" y="2634975"/>
              <a:ext cx="292225" cy="292250"/>
            </a:xfrm>
            <a:custGeom>
              <a:avLst/>
              <a:gdLst/>
              <a:ahLst/>
              <a:cxnLst/>
              <a:rect l="l" t="t" r="r" b="b"/>
              <a:pathLst>
                <a:path w="11689" h="11690" extrusionOk="0">
                  <a:moveTo>
                    <a:pt x="5766" y="662"/>
                  </a:moveTo>
                  <a:cubicBezTo>
                    <a:pt x="8602" y="662"/>
                    <a:pt x="10933" y="2962"/>
                    <a:pt x="10933" y="5798"/>
                  </a:cubicBezTo>
                  <a:cubicBezTo>
                    <a:pt x="10933" y="6806"/>
                    <a:pt x="10649" y="7783"/>
                    <a:pt x="10114" y="8602"/>
                  </a:cubicBezTo>
                  <a:lnTo>
                    <a:pt x="10145" y="8444"/>
                  </a:lnTo>
                  <a:cubicBezTo>
                    <a:pt x="10177" y="8350"/>
                    <a:pt x="10145" y="8224"/>
                    <a:pt x="10082" y="8129"/>
                  </a:cubicBezTo>
                  <a:cubicBezTo>
                    <a:pt x="9988" y="8066"/>
                    <a:pt x="9862" y="8035"/>
                    <a:pt x="9767" y="8035"/>
                  </a:cubicBezTo>
                  <a:lnTo>
                    <a:pt x="9641" y="8066"/>
                  </a:lnTo>
                  <a:cubicBezTo>
                    <a:pt x="10019" y="7405"/>
                    <a:pt x="10240" y="6617"/>
                    <a:pt x="10240" y="5829"/>
                  </a:cubicBezTo>
                  <a:cubicBezTo>
                    <a:pt x="10240" y="3372"/>
                    <a:pt x="8223" y="1356"/>
                    <a:pt x="5766" y="1356"/>
                  </a:cubicBezTo>
                  <a:cubicBezTo>
                    <a:pt x="5136" y="1356"/>
                    <a:pt x="4506" y="1482"/>
                    <a:pt x="3970" y="1765"/>
                  </a:cubicBezTo>
                  <a:cubicBezTo>
                    <a:pt x="3813" y="1828"/>
                    <a:pt x="3718" y="2017"/>
                    <a:pt x="3813" y="2175"/>
                  </a:cubicBezTo>
                  <a:lnTo>
                    <a:pt x="3970" y="2553"/>
                  </a:lnTo>
                  <a:lnTo>
                    <a:pt x="2710" y="2742"/>
                  </a:lnTo>
                  <a:lnTo>
                    <a:pt x="2301" y="2773"/>
                  </a:lnTo>
                  <a:cubicBezTo>
                    <a:pt x="2364" y="2647"/>
                    <a:pt x="2710" y="1324"/>
                    <a:pt x="2742" y="1198"/>
                  </a:cubicBezTo>
                  <a:lnTo>
                    <a:pt x="2836" y="1293"/>
                  </a:lnTo>
                  <a:cubicBezTo>
                    <a:pt x="2898" y="1354"/>
                    <a:pt x="2986" y="1402"/>
                    <a:pt x="3084" y="1402"/>
                  </a:cubicBezTo>
                  <a:cubicBezTo>
                    <a:pt x="3136" y="1402"/>
                    <a:pt x="3191" y="1389"/>
                    <a:pt x="3246" y="1356"/>
                  </a:cubicBezTo>
                  <a:cubicBezTo>
                    <a:pt x="4033" y="883"/>
                    <a:pt x="4915" y="662"/>
                    <a:pt x="5766" y="662"/>
                  </a:cubicBezTo>
                  <a:close/>
                  <a:moveTo>
                    <a:pt x="6144" y="2080"/>
                  </a:moveTo>
                  <a:cubicBezTo>
                    <a:pt x="7940" y="2238"/>
                    <a:pt x="9358" y="3687"/>
                    <a:pt x="9515" y="5451"/>
                  </a:cubicBezTo>
                  <a:lnTo>
                    <a:pt x="9200" y="5451"/>
                  </a:lnTo>
                  <a:cubicBezTo>
                    <a:pt x="9011" y="5451"/>
                    <a:pt x="8854" y="5609"/>
                    <a:pt x="8854" y="5829"/>
                  </a:cubicBezTo>
                  <a:cubicBezTo>
                    <a:pt x="8854" y="6018"/>
                    <a:pt x="9011" y="6176"/>
                    <a:pt x="9200" y="6176"/>
                  </a:cubicBezTo>
                  <a:lnTo>
                    <a:pt x="9515" y="6176"/>
                  </a:lnTo>
                  <a:cubicBezTo>
                    <a:pt x="9452" y="6932"/>
                    <a:pt x="9169" y="7657"/>
                    <a:pt x="8665" y="8255"/>
                  </a:cubicBezTo>
                  <a:lnTo>
                    <a:pt x="6995" y="8570"/>
                  </a:lnTo>
                  <a:cubicBezTo>
                    <a:pt x="6900" y="8602"/>
                    <a:pt x="6806" y="8665"/>
                    <a:pt x="6774" y="8759"/>
                  </a:cubicBezTo>
                  <a:cubicBezTo>
                    <a:pt x="6743" y="8885"/>
                    <a:pt x="6743" y="9011"/>
                    <a:pt x="6806" y="9074"/>
                  </a:cubicBezTo>
                  <a:lnTo>
                    <a:pt x="6995" y="9389"/>
                  </a:lnTo>
                  <a:cubicBezTo>
                    <a:pt x="6743" y="9484"/>
                    <a:pt x="6459" y="9547"/>
                    <a:pt x="6176" y="9547"/>
                  </a:cubicBezTo>
                  <a:lnTo>
                    <a:pt x="6176" y="9232"/>
                  </a:lnTo>
                  <a:cubicBezTo>
                    <a:pt x="6176" y="9043"/>
                    <a:pt x="6018" y="8885"/>
                    <a:pt x="5829" y="8885"/>
                  </a:cubicBezTo>
                  <a:cubicBezTo>
                    <a:pt x="5640" y="8885"/>
                    <a:pt x="5483" y="9043"/>
                    <a:pt x="5483" y="9232"/>
                  </a:cubicBezTo>
                  <a:lnTo>
                    <a:pt x="5483" y="9547"/>
                  </a:lnTo>
                  <a:cubicBezTo>
                    <a:pt x="3655" y="9389"/>
                    <a:pt x="2238" y="7940"/>
                    <a:pt x="2080" y="6176"/>
                  </a:cubicBezTo>
                  <a:lnTo>
                    <a:pt x="2395" y="6176"/>
                  </a:lnTo>
                  <a:cubicBezTo>
                    <a:pt x="2584" y="6176"/>
                    <a:pt x="2742" y="6018"/>
                    <a:pt x="2742" y="5829"/>
                  </a:cubicBezTo>
                  <a:cubicBezTo>
                    <a:pt x="2742" y="5609"/>
                    <a:pt x="2584" y="5451"/>
                    <a:pt x="2395" y="5451"/>
                  </a:cubicBezTo>
                  <a:lnTo>
                    <a:pt x="2080" y="5451"/>
                  </a:lnTo>
                  <a:cubicBezTo>
                    <a:pt x="2175" y="4727"/>
                    <a:pt x="2427" y="3971"/>
                    <a:pt x="2962" y="3372"/>
                  </a:cubicBezTo>
                  <a:lnTo>
                    <a:pt x="4474" y="3183"/>
                  </a:lnTo>
                  <a:cubicBezTo>
                    <a:pt x="4600" y="3183"/>
                    <a:pt x="4663" y="3088"/>
                    <a:pt x="4726" y="3025"/>
                  </a:cubicBezTo>
                  <a:cubicBezTo>
                    <a:pt x="4758" y="2931"/>
                    <a:pt x="4758" y="2836"/>
                    <a:pt x="4726" y="2710"/>
                  </a:cubicBezTo>
                  <a:lnTo>
                    <a:pt x="4506" y="2269"/>
                  </a:lnTo>
                  <a:cubicBezTo>
                    <a:pt x="4789" y="2143"/>
                    <a:pt x="5104" y="2112"/>
                    <a:pt x="5420" y="2080"/>
                  </a:cubicBezTo>
                  <a:lnTo>
                    <a:pt x="5420" y="2395"/>
                  </a:lnTo>
                  <a:cubicBezTo>
                    <a:pt x="5420" y="2584"/>
                    <a:pt x="5577" y="2742"/>
                    <a:pt x="5766" y="2742"/>
                  </a:cubicBezTo>
                  <a:cubicBezTo>
                    <a:pt x="5987" y="2742"/>
                    <a:pt x="6144" y="2584"/>
                    <a:pt x="6144" y="2395"/>
                  </a:cubicBezTo>
                  <a:lnTo>
                    <a:pt x="6144" y="2080"/>
                  </a:lnTo>
                  <a:close/>
                  <a:moveTo>
                    <a:pt x="1607" y="2899"/>
                  </a:moveTo>
                  <a:lnTo>
                    <a:pt x="1544" y="3151"/>
                  </a:lnTo>
                  <a:cubicBezTo>
                    <a:pt x="1481" y="3246"/>
                    <a:pt x="1544" y="3372"/>
                    <a:pt x="1607" y="3466"/>
                  </a:cubicBezTo>
                  <a:cubicBezTo>
                    <a:pt x="1670" y="3529"/>
                    <a:pt x="1796" y="3561"/>
                    <a:pt x="1922" y="3561"/>
                  </a:cubicBezTo>
                  <a:lnTo>
                    <a:pt x="1985" y="3561"/>
                  </a:lnTo>
                  <a:cubicBezTo>
                    <a:pt x="1607" y="4254"/>
                    <a:pt x="1387" y="5042"/>
                    <a:pt x="1387" y="5861"/>
                  </a:cubicBezTo>
                  <a:cubicBezTo>
                    <a:pt x="1387" y="8287"/>
                    <a:pt x="3372" y="10303"/>
                    <a:pt x="5829" y="10303"/>
                  </a:cubicBezTo>
                  <a:cubicBezTo>
                    <a:pt x="6459" y="10303"/>
                    <a:pt x="7089" y="10177"/>
                    <a:pt x="7688" y="9925"/>
                  </a:cubicBezTo>
                  <a:cubicBezTo>
                    <a:pt x="7751" y="9862"/>
                    <a:pt x="7845" y="9799"/>
                    <a:pt x="7877" y="9704"/>
                  </a:cubicBezTo>
                  <a:cubicBezTo>
                    <a:pt x="7908" y="9641"/>
                    <a:pt x="7877" y="9515"/>
                    <a:pt x="7845" y="9452"/>
                  </a:cubicBezTo>
                  <a:lnTo>
                    <a:pt x="7688" y="9200"/>
                  </a:lnTo>
                  <a:lnTo>
                    <a:pt x="9421" y="8854"/>
                  </a:lnTo>
                  <a:lnTo>
                    <a:pt x="9421" y="8854"/>
                  </a:lnTo>
                  <a:cubicBezTo>
                    <a:pt x="9326" y="9200"/>
                    <a:pt x="9074" y="10177"/>
                    <a:pt x="9011" y="10492"/>
                  </a:cubicBezTo>
                  <a:lnTo>
                    <a:pt x="8759" y="10303"/>
                  </a:lnTo>
                  <a:cubicBezTo>
                    <a:pt x="8708" y="10235"/>
                    <a:pt x="8640" y="10204"/>
                    <a:pt x="8567" y="10204"/>
                  </a:cubicBezTo>
                  <a:cubicBezTo>
                    <a:pt x="8505" y="10204"/>
                    <a:pt x="8439" y="10228"/>
                    <a:pt x="8381" y="10271"/>
                  </a:cubicBezTo>
                  <a:cubicBezTo>
                    <a:pt x="7593" y="10744"/>
                    <a:pt x="6680" y="10965"/>
                    <a:pt x="5829" y="10965"/>
                  </a:cubicBezTo>
                  <a:cubicBezTo>
                    <a:pt x="2994" y="10965"/>
                    <a:pt x="662" y="8665"/>
                    <a:pt x="662" y="5829"/>
                  </a:cubicBezTo>
                  <a:cubicBezTo>
                    <a:pt x="662" y="4758"/>
                    <a:pt x="977" y="3781"/>
                    <a:pt x="1607" y="2899"/>
                  </a:cubicBezTo>
                  <a:close/>
                  <a:moveTo>
                    <a:pt x="5766" y="1"/>
                  </a:moveTo>
                  <a:cubicBezTo>
                    <a:pt x="4884" y="1"/>
                    <a:pt x="3970" y="221"/>
                    <a:pt x="3151" y="662"/>
                  </a:cubicBezTo>
                  <a:lnTo>
                    <a:pt x="2836" y="316"/>
                  </a:lnTo>
                  <a:cubicBezTo>
                    <a:pt x="2765" y="245"/>
                    <a:pt x="2677" y="210"/>
                    <a:pt x="2597" y="210"/>
                  </a:cubicBezTo>
                  <a:cubicBezTo>
                    <a:pt x="2570" y="210"/>
                    <a:pt x="2545" y="214"/>
                    <a:pt x="2521" y="221"/>
                  </a:cubicBezTo>
                  <a:cubicBezTo>
                    <a:pt x="2395" y="253"/>
                    <a:pt x="2301" y="347"/>
                    <a:pt x="2269" y="473"/>
                  </a:cubicBezTo>
                  <a:lnTo>
                    <a:pt x="1985" y="1450"/>
                  </a:lnTo>
                  <a:cubicBezTo>
                    <a:pt x="694" y="2553"/>
                    <a:pt x="1" y="4160"/>
                    <a:pt x="1" y="5829"/>
                  </a:cubicBezTo>
                  <a:cubicBezTo>
                    <a:pt x="1" y="7342"/>
                    <a:pt x="599" y="8854"/>
                    <a:pt x="1733" y="9956"/>
                  </a:cubicBezTo>
                  <a:cubicBezTo>
                    <a:pt x="2836" y="11059"/>
                    <a:pt x="4285" y="11689"/>
                    <a:pt x="5861" y="11689"/>
                  </a:cubicBezTo>
                  <a:cubicBezTo>
                    <a:pt x="6774" y="11689"/>
                    <a:pt x="7719" y="11437"/>
                    <a:pt x="8539" y="11028"/>
                  </a:cubicBezTo>
                  <a:lnTo>
                    <a:pt x="8980" y="11406"/>
                  </a:lnTo>
                  <a:cubicBezTo>
                    <a:pt x="9027" y="11477"/>
                    <a:pt x="9110" y="11512"/>
                    <a:pt x="9201" y="11512"/>
                  </a:cubicBezTo>
                  <a:cubicBezTo>
                    <a:pt x="9232" y="11512"/>
                    <a:pt x="9263" y="11508"/>
                    <a:pt x="9295" y="11500"/>
                  </a:cubicBezTo>
                  <a:cubicBezTo>
                    <a:pt x="9421" y="11437"/>
                    <a:pt x="9484" y="11374"/>
                    <a:pt x="9515" y="11248"/>
                  </a:cubicBezTo>
                  <a:lnTo>
                    <a:pt x="9799" y="10114"/>
                  </a:lnTo>
                  <a:cubicBezTo>
                    <a:pt x="10996" y="9011"/>
                    <a:pt x="11689" y="7468"/>
                    <a:pt x="11689" y="5861"/>
                  </a:cubicBezTo>
                  <a:cubicBezTo>
                    <a:pt x="11658" y="2616"/>
                    <a:pt x="9011" y="1"/>
                    <a:pt x="57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62"/>
            <p:cNvSpPr/>
            <p:nvPr/>
          </p:nvSpPr>
          <p:spPr>
            <a:xfrm>
              <a:off x="-33947125" y="2735800"/>
              <a:ext cx="51200" cy="86675"/>
            </a:xfrm>
            <a:custGeom>
              <a:avLst/>
              <a:gdLst/>
              <a:ahLst/>
              <a:cxnLst/>
              <a:rect l="l" t="t" r="r" b="b"/>
              <a:pathLst>
                <a:path w="2048" h="3467" extrusionOk="0">
                  <a:moveTo>
                    <a:pt x="1040" y="1"/>
                  </a:moveTo>
                  <a:cubicBezTo>
                    <a:pt x="473" y="1"/>
                    <a:pt x="0" y="473"/>
                    <a:pt x="0" y="1040"/>
                  </a:cubicBezTo>
                  <a:cubicBezTo>
                    <a:pt x="0" y="1229"/>
                    <a:pt x="158" y="1387"/>
                    <a:pt x="378" y="1387"/>
                  </a:cubicBezTo>
                  <a:cubicBezTo>
                    <a:pt x="567" y="1387"/>
                    <a:pt x="725" y="1229"/>
                    <a:pt x="725" y="1040"/>
                  </a:cubicBezTo>
                  <a:cubicBezTo>
                    <a:pt x="725" y="851"/>
                    <a:pt x="882" y="662"/>
                    <a:pt x="1071" y="662"/>
                  </a:cubicBezTo>
                  <a:cubicBezTo>
                    <a:pt x="1292" y="662"/>
                    <a:pt x="1449" y="851"/>
                    <a:pt x="1449" y="1040"/>
                  </a:cubicBezTo>
                  <a:lnTo>
                    <a:pt x="1449" y="1292"/>
                  </a:lnTo>
                  <a:cubicBezTo>
                    <a:pt x="1449" y="1418"/>
                    <a:pt x="1355" y="1544"/>
                    <a:pt x="1229" y="1639"/>
                  </a:cubicBezTo>
                  <a:lnTo>
                    <a:pt x="599" y="1954"/>
                  </a:lnTo>
                  <a:cubicBezTo>
                    <a:pt x="252" y="2111"/>
                    <a:pt x="63" y="2458"/>
                    <a:pt x="63" y="2836"/>
                  </a:cubicBezTo>
                  <a:lnTo>
                    <a:pt x="63" y="3119"/>
                  </a:lnTo>
                  <a:cubicBezTo>
                    <a:pt x="0" y="3372"/>
                    <a:pt x="158" y="3466"/>
                    <a:pt x="315" y="3466"/>
                  </a:cubicBezTo>
                  <a:lnTo>
                    <a:pt x="1701" y="3466"/>
                  </a:lnTo>
                  <a:cubicBezTo>
                    <a:pt x="1891" y="3466"/>
                    <a:pt x="2048" y="3309"/>
                    <a:pt x="2048" y="3119"/>
                  </a:cubicBezTo>
                  <a:cubicBezTo>
                    <a:pt x="2048" y="2930"/>
                    <a:pt x="1891" y="2773"/>
                    <a:pt x="1701" y="2773"/>
                  </a:cubicBezTo>
                  <a:lnTo>
                    <a:pt x="693" y="2773"/>
                  </a:lnTo>
                  <a:cubicBezTo>
                    <a:pt x="725" y="2678"/>
                    <a:pt x="756" y="2584"/>
                    <a:pt x="882" y="2521"/>
                  </a:cubicBezTo>
                  <a:lnTo>
                    <a:pt x="1512" y="2206"/>
                  </a:lnTo>
                  <a:cubicBezTo>
                    <a:pt x="1859" y="2048"/>
                    <a:pt x="2048" y="1702"/>
                    <a:pt x="2048" y="1292"/>
                  </a:cubicBezTo>
                  <a:lnTo>
                    <a:pt x="2048" y="1040"/>
                  </a:lnTo>
                  <a:cubicBezTo>
                    <a:pt x="2048" y="473"/>
                    <a:pt x="1575"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62"/>
            <p:cNvSpPr/>
            <p:nvPr/>
          </p:nvSpPr>
          <p:spPr>
            <a:xfrm>
              <a:off x="-33878600" y="2737375"/>
              <a:ext cx="52000" cy="86675"/>
            </a:xfrm>
            <a:custGeom>
              <a:avLst/>
              <a:gdLst/>
              <a:ahLst/>
              <a:cxnLst/>
              <a:rect l="l" t="t" r="r" b="b"/>
              <a:pathLst>
                <a:path w="2080" h="3467" extrusionOk="0">
                  <a:moveTo>
                    <a:pt x="347" y="1"/>
                  </a:moveTo>
                  <a:cubicBezTo>
                    <a:pt x="158" y="1"/>
                    <a:pt x="0" y="158"/>
                    <a:pt x="0" y="347"/>
                  </a:cubicBezTo>
                  <a:lnTo>
                    <a:pt x="0" y="1733"/>
                  </a:lnTo>
                  <a:cubicBezTo>
                    <a:pt x="0" y="1922"/>
                    <a:pt x="158" y="2080"/>
                    <a:pt x="347" y="2080"/>
                  </a:cubicBezTo>
                  <a:lnTo>
                    <a:pt x="1355" y="2080"/>
                  </a:lnTo>
                  <a:lnTo>
                    <a:pt x="1355" y="3088"/>
                  </a:lnTo>
                  <a:cubicBezTo>
                    <a:pt x="1355" y="3309"/>
                    <a:pt x="1512" y="3466"/>
                    <a:pt x="1733" y="3466"/>
                  </a:cubicBezTo>
                  <a:cubicBezTo>
                    <a:pt x="1922" y="3466"/>
                    <a:pt x="2079" y="3309"/>
                    <a:pt x="2079" y="3088"/>
                  </a:cubicBezTo>
                  <a:lnTo>
                    <a:pt x="2079" y="1733"/>
                  </a:lnTo>
                  <a:lnTo>
                    <a:pt x="2079" y="347"/>
                  </a:lnTo>
                  <a:cubicBezTo>
                    <a:pt x="2079" y="158"/>
                    <a:pt x="1922" y="1"/>
                    <a:pt x="1733" y="1"/>
                  </a:cubicBezTo>
                  <a:cubicBezTo>
                    <a:pt x="1512" y="1"/>
                    <a:pt x="1355" y="158"/>
                    <a:pt x="1355" y="347"/>
                  </a:cubicBezTo>
                  <a:lnTo>
                    <a:pt x="1355" y="1355"/>
                  </a:lnTo>
                  <a:lnTo>
                    <a:pt x="693" y="1355"/>
                  </a:ln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5" name="Google Shape;675;p62"/>
          <p:cNvSpPr/>
          <p:nvPr/>
        </p:nvSpPr>
        <p:spPr>
          <a:xfrm rot="-8476778">
            <a:off x="1772482" y="4071018"/>
            <a:ext cx="2127509" cy="265699"/>
          </a:xfrm>
          <a:prstGeom prst="rect">
            <a:avLst/>
          </a:prstGeom>
          <a:solidFill>
            <a:srgbClr val="C165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62"/>
          <p:cNvSpPr/>
          <p:nvPr/>
        </p:nvSpPr>
        <p:spPr>
          <a:xfrm rot="9595385">
            <a:off x="7271936" y="3811267"/>
            <a:ext cx="1095895" cy="229677"/>
          </a:xfrm>
          <a:prstGeom prst="rect">
            <a:avLst/>
          </a:prstGeom>
          <a:solidFill>
            <a:srgbClr val="C165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680"/>
        <p:cNvGrpSpPr/>
        <p:nvPr/>
      </p:nvGrpSpPr>
      <p:grpSpPr>
        <a:xfrm>
          <a:off x="0" y="0"/>
          <a:ext cx="0" cy="0"/>
          <a:chOff x="0" y="0"/>
          <a:chExt cx="0" cy="0"/>
        </a:xfrm>
      </p:grpSpPr>
      <p:sp>
        <p:nvSpPr>
          <p:cNvPr id="681" name="Google Shape;681;p63"/>
          <p:cNvSpPr txBox="1">
            <a:spLocks noGrp="1"/>
          </p:cNvSpPr>
          <p:nvPr>
            <p:ph type="ctrTitle"/>
          </p:nvPr>
        </p:nvSpPr>
        <p:spPr>
          <a:xfrm rot="-5400000">
            <a:off x="-1123975" y="2404575"/>
            <a:ext cx="3699300" cy="327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s" sz="1700">
                <a:solidFill>
                  <a:srgbClr val="434343"/>
                </a:solidFill>
                <a:latin typeface="Source Code Pro"/>
                <a:ea typeface="Source Code Pro"/>
                <a:cs typeface="Source Code Pro"/>
                <a:sym typeface="Source Code Pro"/>
              </a:rPr>
              <a:t>Main feature 3</a:t>
            </a:r>
            <a:endParaRPr/>
          </a:p>
        </p:txBody>
      </p:sp>
      <p:sp>
        <p:nvSpPr>
          <p:cNvPr id="682" name="Google Shape;682;p63"/>
          <p:cNvSpPr txBox="1"/>
          <p:nvPr/>
        </p:nvSpPr>
        <p:spPr>
          <a:xfrm>
            <a:off x="2102700" y="2358100"/>
            <a:ext cx="5898300" cy="190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 sz="2200">
                <a:latin typeface="Comic Sans MS"/>
                <a:ea typeface="Comic Sans MS"/>
                <a:cs typeface="Comic Sans MS"/>
                <a:sym typeface="Comic Sans MS"/>
              </a:rPr>
              <a:t>Stay duration</a:t>
            </a:r>
            <a:endParaRPr sz="2200">
              <a:latin typeface="Comic Sans MS"/>
              <a:ea typeface="Comic Sans MS"/>
              <a:cs typeface="Comic Sans MS"/>
              <a:sym typeface="Comic Sans MS"/>
            </a:endParaRPr>
          </a:p>
          <a:p>
            <a:pPr marL="0" lvl="0" indent="0" algn="ctr" rtl="0">
              <a:spcBef>
                <a:spcPts val="0"/>
              </a:spcBef>
              <a:spcAft>
                <a:spcPts val="0"/>
              </a:spcAft>
              <a:buNone/>
            </a:pPr>
            <a:endParaRPr sz="2200">
              <a:latin typeface="Comic Sans MS"/>
              <a:ea typeface="Comic Sans MS"/>
              <a:cs typeface="Comic Sans MS"/>
              <a:sym typeface="Comic Sans MS"/>
            </a:endParaRPr>
          </a:p>
          <a:p>
            <a:pPr marL="0" lvl="0" indent="0" algn="l" rtl="0">
              <a:spcBef>
                <a:spcPts val="0"/>
              </a:spcBef>
              <a:spcAft>
                <a:spcPts val="0"/>
              </a:spcAft>
              <a:buNone/>
            </a:pPr>
            <a:r>
              <a:rPr lang="es" sz="2200">
                <a:latin typeface="Comic Sans MS"/>
                <a:ea typeface="Comic Sans MS"/>
                <a:cs typeface="Comic Sans MS"/>
                <a:sym typeface="Comic Sans MS"/>
              </a:rPr>
              <a:t>(How long will you stay in the hotel?)</a:t>
            </a:r>
            <a:endParaRPr sz="2200">
              <a:latin typeface="Comic Sans MS"/>
              <a:ea typeface="Comic Sans MS"/>
              <a:cs typeface="Comic Sans MS"/>
              <a:sym typeface="Comic Sans MS"/>
            </a:endParaRPr>
          </a:p>
        </p:txBody>
      </p:sp>
      <p:sp>
        <p:nvSpPr>
          <p:cNvPr id="683" name="Google Shape;683;p63"/>
          <p:cNvSpPr/>
          <p:nvPr/>
        </p:nvSpPr>
        <p:spPr>
          <a:xfrm rot="-625891">
            <a:off x="925066" y="566875"/>
            <a:ext cx="2463822" cy="619544"/>
          </a:xfrm>
          <a:prstGeom prst="rect">
            <a:avLst/>
          </a:prstGeom>
          <a:solidFill>
            <a:srgbClr val="C1654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 sz="2600">
                <a:solidFill>
                  <a:srgbClr val="F3F3F3"/>
                </a:solidFill>
                <a:latin typeface="Dancing Script"/>
                <a:ea typeface="Dancing Script"/>
                <a:cs typeface="Dancing Script"/>
                <a:sym typeface="Dancing Script"/>
              </a:rPr>
              <a:t>Please tell us:</a:t>
            </a:r>
            <a:endParaRPr sz="3200">
              <a:solidFill>
                <a:srgbClr val="F3F3F3"/>
              </a:solidFill>
              <a:latin typeface="Dancing Script"/>
              <a:ea typeface="Dancing Script"/>
              <a:cs typeface="Dancing Script"/>
              <a:sym typeface="Dancing Script"/>
            </a:endParaRPr>
          </a:p>
        </p:txBody>
      </p:sp>
      <p:grpSp>
        <p:nvGrpSpPr>
          <p:cNvPr id="684" name="Google Shape;684;p63"/>
          <p:cNvGrpSpPr/>
          <p:nvPr/>
        </p:nvGrpSpPr>
        <p:grpSpPr>
          <a:xfrm>
            <a:off x="6604169" y="2130158"/>
            <a:ext cx="934682" cy="805212"/>
            <a:chOff x="-65129950" y="2646800"/>
            <a:chExt cx="311125" cy="317425"/>
          </a:xfrm>
        </p:grpSpPr>
        <p:sp>
          <p:nvSpPr>
            <p:cNvPr id="685" name="Google Shape;685;p63"/>
            <p:cNvSpPr/>
            <p:nvPr/>
          </p:nvSpPr>
          <p:spPr>
            <a:xfrm>
              <a:off x="-65129950" y="2646800"/>
              <a:ext cx="311125" cy="317425"/>
            </a:xfrm>
            <a:custGeom>
              <a:avLst/>
              <a:gdLst/>
              <a:ahLst/>
              <a:cxnLst/>
              <a:rect l="l" t="t" r="r" b="b"/>
              <a:pathLst>
                <a:path w="12445" h="12697" extrusionOk="0">
                  <a:moveTo>
                    <a:pt x="6648" y="851"/>
                  </a:moveTo>
                  <a:lnTo>
                    <a:pt x="6648" y="1954"/>
                  </a:lnTo>
                  <a:lnTo>
                    <a:pt x="5860" y="1954"/>
                  </a:lnTo>
                  <a:lnTo>
                    <a:pt x="5860" y="851"/>
                  </a:lnTo>
                  <a:close/>
                  <a:moveTo>
                    <a:pt x="1261" y="1954"/>
                  </a:moveTo>
                  <a:cubicBezTo>
                    <a:pt x="1355" y="1954"/>
                    <a:pt x="1450" y="1985"/>
                    <a:pt x="1544" y="2080"/>
                  </a:cubicBezTo>
                  <a:cubicBezTo>
                    <a:pt x="1733" y="2237"/>
                    <a:pt x="1733" y="2521"/>
                    <a:pt x="1576" y="2678"/>
                  </a:cubicBezTo>
                  <a:cubicBezTo>
                    <a:pt x="1497" y="2757"/>
                    <a:pt x="1387" y="2797"/>
                    <a:pt x="1276" y="2797"/>
                  </a:cubicBezTo>
                  <a:cubicBezTo>
                    <a:pt x="1166" y="2797"/>
                    <a:pt x="1056" y="2757"/>
                    <a:pt x="977" y="2678"/>
                  </a:cubicBezTo>
                  <a:cubicBezTo>
                    <a:pt x="819" y="2521"/>
                    <a:pt x="819" y="2237"/>
                    <a:pt x="977" y="2080"/>
                  </a:cubicBezTo>
                  <a:cubicBezTo>
                    <a:pt x="1072" y="1985"/>
                    <a:pt x="1198" y="1954"/>
                    <a:pt x="1261" y="1954"/>
                  </a:cubicBezTo>
                  <a:close/>
                  <a:moveTo>
                    <a:pt x="11216" y="1954"/>
                  </a:moveTo>
                  <a:cubicBezTo>
                    <a:pt x="11468" y="1954"/>
                    <a:pt x="11626" y="2143"/>
                    <a:pt x="11626" y="2395"/>
                  </a:cubicBezTo>
                  <a:cubicBezTo>
                    <a:pt x="11626" y="2615"/>
                    <a:pt x="11437" y="2836"/>
                    <a:pt x="11216" y="2836"/>
                  </a:cubicBezTo>
                  <a:cubicBezTo>
                    <a:pt x="11027" y="2836"/>
                    <a:pt x="10807" y="2615"/>
                    <a:pt x="10807" y="2395"/>
                  </a:cubicBezTo>
                  <a:cubicBezTo>
                    <a:pt x="10807" y="2143"/>
                    <a:pt x="10996" y="1954"/>
                    <a:pt x="11216" y="1954"/>
                  </a:cubicBezTo>
                  <a:close/>
                  <a:moveTo>
                    <a:pt x="6270" y="2773"/>
                  </a:moveTo>
                  <a:cubicBezTo>
                    <a:pt x="8759" y="2773"/>
                    <a:pt x="10807" y="4821"/>
                    <a:pt x="10807" y="7341"/>
                  </a:cubicBezTo>
                  <a:cubicBezTo>
                    <a:pt x="10807" y="9861"/>
                    <a:pt x="8759" y="11909"/>
                    <a:pt x="6270" y="11909"/>
                  </a:cubicBezTo>
                  <a:cubicBezTo>
                    <a:pt x="3781" y="11909"/>
                    <a:pt x="1733" y="9861"/>
                    <a:pt x="1733" y="7341"/>
                  </a:cubicBezTo>
                  <a:cubicBezTo>
                    <a:pt x="1733" y="4821"/>
                    <a:pt x="3781" y="2773"/>
                    <a:pt x="6270" y="2773"/>
                  </a:cubicBezTo>
                  <a:close/>
                  <a:moveTo>
                    <a:pt x="4663" y="0"/>
                  </a:moveTo>
                  <a:cubicBezTo>
                    <a:pt x="4411" y="0"/>
                    <a:pt x="4254" y="189"/>
                    <a:pt x="4254" y="410"/>
                  </a:cubicBezTo>
                  <a:cubicBezTo>
                    <a:pt x="4254" y="662"/>
                    <a:pt x="4474" y="851"/>
                    <a:pt x="4663" y="851"/>
                  </a:cubicBezTo>
                  <a:lnTo>
                    <a:pt x="5104" y="851"/>
                  </a:lnTo>
                  <a:lnTo>
                    <a:pt x="5104" y="2111"/>
                  </a:lnTo>
                  <a:cubicBezTo>
                    <a:pt x="4254" y="2300"/>
                    <a:pt x="3466" y="2710"/>
                    <a:pt x="2836" y="3245"/>
                  </a:cubicBezTo>
                  <a:lnTo>
                    <a:pt x="2489" y="2899"/>
                  </a:lnTo>
                  <a:cubicBezTo>
                    <a:pt x="2741" y="2426"/>
                    <a:pt x="2647" y="1891"/>
                    <a:pt x="2269" y="1481"/>
                  </a:cubicBezTo>
                  <a:cubicBezTo>
                    <a:pt x="2032" y="1245"/>
                    <a:pt x="1717" y="1127"/>
                    <a:pt x="1394" y="1127"/>
                  </a:cubicBezTo>
                  <a:cubicBezTo>
                    <a:pt x="1072" y="1127"/>
                    <a:pt x="741" y="1245"/>
                    <a:pt x="473" y="1481"/>
                  </a:cubicBezTo>
                  <a:cubicBezTo>
                    <a:pt x="0" y="1954"/>
                    <a:pt x="0" y="2741"/>
                    <a:pt x="473" y="3245"/>
                  </a:cubicBezTo>
                  <a:cubicBezTo>
                    <a:pt x="725" y="3498"/>
                    <a:pt x="1040" y="3624"/>
                    <a:pt x="1355" y="3624"/>
                  </a:cubicBezTo>
                  <a:cubicBezTo>
                    <a:pt x="1544" y="3624"/>
                    <a:pt x="1702" y="3561"/>
                    <a:pt x="1891" y="3498"/>
                  </a:cubicBezTo>
                  <a:lnTo>
                    <a:pt x="2269" y="3844"/>
                  </a:lnTo>
                  <a:cubicBezTo>
                    <a:pt x="1481" y="4789"/>
                    <a:pt x="946" y="6018"/>
                    <a:pt x="946" y="7341"/>
                  </a:cubicBezTo>
                  <a:cubicBezTo>
                    <a:pt x="946" y="10303"/>
                    <a:pt x="3371" y="12697"/>
                    <a:pt x="6301" y="12697"/>
                  </a:cubicBezTo>
                  <a:cubicBezTo>
                    <a:pt x="9263" y="12697"/>
                    <a:pt x="11657" y="10303"/>
                    <a:pt x="11657" y="7341"/>
                  </a:cubicBezTo>
                  <a:cubicBezTo>
                    <a:pt x="11657" y="6018"/>
                    <a:pt x="11185" y="4789"/>
                    <a:pt x="10365" y="3844"/>
                  </a:cubicBezTo>
                  <a:lnTo>
                    <a:pt x="10712" y="3498"/>
                  </a:lnTo>
                  <a:cubicBezTo>
                    <a:pt x="10838" y="3561"/>
                    <a:pt x="11027" y="3624"/>
                    <a:pt x="11216" y="3624"/>
                  </a:cubicBezTo>
                  <a:cubicBezTo>
                    <a:pt x="11909" y="3624"/>
                    <a:pt x="12445" y="3056"/>
                    <a:pt x="12445" y="2363"/>
                  </a:cubicBezTo>
                  <a:cubicBezTo>
                    <a:pt x="12445" y="1670"/>
                    <a:pt x="11909" y="1135"/>
                    <a:pt x="11216" y="1135"/>
                  </a:cubicBezTo>
                  <a:cubicBezTo>
                    <a:pt x="10555" y="1135"/>
                    <a:pt x="10019" y="1670"/>
                    <a:pt x="10019" y="2363"/>
                  </a:cubicBezTo>
                  <a:cubicBezTo>
                    <a:pt x="10019" y="2552"/>
                    <a:pt x="10050" y="2710"/>
                    <a:pt x="10113" y="2899"/>
                  </a:cubicBezTo>
                  <a:lnTo>
                    <a:pt x="9767" y="3245"/>
                  </a:lnTo>
                  <a:cubicBezTo>
                    <a:pt x="9137" y="2710"/>
                    <a:pt x="8349" y="2300"/>
                    <a:pt x="7530" y="2111"/>
                  </a:cubicBezTo>
                  <a:lnTo>
                    <a:pt x="7530" y="851"/>
                  </a:lnTo>
                  <a:lnTo>
                    <a:pt x="7971" y="851"/>
                  </a:lnTo>
                  <a:cubicBezTo>
                    <a:pt x="8192" y="851"/>
                    <a:pt x="8349" y="662"/>
                    <a:pt x="8349" y="410"/>
                  </a:cubicBezTo>
                  <a:cubicBezTo>
                    <a:pt x="8349" y="189"/>
                    <a:pt x="8160" y="0"/>
                    <a:pt x="79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63"/>
            <p:cNvSpPr/>
            <p:nvPr/>
          </p:nvSpPr>
          <p:spPr>
            <a:xfrm>
              <a:off x="-65066950" y="2738175"/>
              <a:ext cx="187475" cy="185100"/>
            </a:xfrm>
            <a:custGeom>
              <a:avLst/>
              <a:gdLst/>
              <a:ahLst/>
              <a:cxnLst/>
              <a:rect l="l" t="t" r="r" b="b"/>
              <a:pathLst>
                <a:path w="7499" h="7404" extrusionOk="0">
                  <a:moveTo>
                    <a:pt x="3309" y="819"/>
                  </a:moveTo>
                  <a:lnTo>
                    <a:pt x="3309" y="3686"/>
                  </a:lnTo>
                  <a:cubicBezTo>
                    <a:pt x="3309" y="3938"/>
                    <a:pt x="3498" y="4127"/>
                    <a:pt x="3718" y="4127"/>
                  </a:cubicBezTo>
                  <a:lnTo>
                    <a:pt x="6612" y="4127"/>
                  </a:lnTo>
                  <a:cubicBezTo>
                    <a:pt x="6410" y="5529"/>
                    <a:pt x="5188" y="6585"/>
                    <a:pt x="3750" y="6585"/>
                  </a:cubicBezTo>
                  <a:cubicBezTo>
                    <a:pt x="2143" y="6585"/>
                    <a:pt x="820" y="5261"/>
                    <a:pt x="820" y="3686"/>
                  </a:cubicBezTo>
                  <a:cubicBezTo>
                    <a:pt x="820" y="2237"/>
                    <a:pt x="1891" y="1008"/>
                    <a:pt x="3309" y="819"/>
                  </a:cubicBezTo>
                  <a:close/>
                  <a:moveTo>
                    <a:pt x="3750" y="0"/>
                  </a:moveTo>
                  <a:cubicBezTo>
                    <a:pt x="1702" y="0"/>
                    <a:pt x="1" y="1638"/>
                    <a:pt x="1" y="3686"/>
                  </a:cubicBezTo>
                  <a:cubicBezTo>
                    <a:pt x="1" y="5734"/>
                    <a:pt x="1671" y="7404"/>
                    <a:pt x="3750" y="7404"/>
                  </a:cubicBezTo>
                  <a:cubicBezTo>
                    <a:pt x="5798" y="7404"/>
                    <a:pt x="7499" y="5734"/>
                    <a:pt x="7499" y="3686"/>
                  </a:cubicBezTo>
                  <a:cubicBezTo>
                    <a:pt x="7499" y="3466"/>
                    <a:pt x="7278" y="3277"/>
                    <a:pt x="7058" y="3277"/>
                  </a:cubicBezTo>
                  <a:lnTo>
                    <a:pt x="4128" y="3277"/>
                  </a:lnTo>
                  <a:lnTo>
                    <a:pt x="4128" y="378"/>
                  </a:lnTo>
                  <a:cubicBezTo>
                    <a:pt x="4128" y="158"/>
                    <a:pt x="3939" y="0"/>
                    <a:pt x="3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7" name="Google Shape;687;p63"/>
          <p:cNvSpPr/>
          <p:nvPr/>
        </p:nvSpPr>
        <p:spPr>
          <a:xfrm rot="1826900">
            <a:off x="6366020" y="1168835"/>
            <a:ext cx="2127629" cy="265851"/>
          </a:xfrm>
          <a:prstGeom prst="rect">
            <a:avLst/>
          </a:prstGeom>
          <a:solidFill>
            <a:srgbClr val="C165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63"/>
          <p:cNvSpPr/>
          <p:nvPr/>
        </p:nvSpPr>
        <p:spPr>
          <a:xfrm rot="-1701232">
            <a:off x="1242534" y="4377817"/>
            <a:ext cx="1095984" cy="229803"/>
          </a:xfrm>
          <a:prstGeom prst="rect">
            <a:avLst/>
          </a:prstGeom>
          <a:solidFill>
            <a:srgbClr val="C165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692"/>
        <p:cNvGrpSpPr/>
        <p:nvPr/>
      </p:nvGrpSpPr>
      <p:grpSpPr>
        <a:xfrm>
          <a:off x="0" y="0"/>
          <a:ext cx="0" cy="0"/>
          <a:chOff x="0" y="0"/>
          <a:chExt cx="0" cy="0"/>
        </a:xfrm>
      </p:grpSpPr>
      <p:sp>
        <p:nvSpPr>
          <p:cNvPr id="693" name="Google Shape;693;p64"/>
          <p:cNvSpPr txBox="1">
            <a:spLocks noGrp="1"/>
          </p:cNvSpPr>
          <p:nvPr>
            <p:ph type="ctrTitle"/>
          </p:nvPr>
        </p:nvSpPr>
        <p:spPr>
          <a:xfrm rot="-5400000">
            <a:off x="-1123975" y="2404575"/>
            <a:ext cx="3699300" cy="327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s" sz="1700">
                <a:solidFill>
                  <a:srgbClr val="434343"/>
                </a:solidFill>
                <a:latin typeface="Source Code Pro"/>
                <a:ea typeface="Source Code Pro"/>
                <a:cs typeface="Source Code Pro"/>
                <a:sym typeface="Source Code Pro"/>
              </a:rPr>
              <a:t>Main feature 3</a:t>
            </a:r>
            <a:endParaRPr/>
          </a:p>
        </p:txBody>
      </p:sp>
      <p:sp>
        <p:nvSpPr>
          <p:cNvPr id="694" name="Google Shape;694;p64"/>
          <p:cNvSpPr txBox="1"/>
          <p:nvPr/>
        </p:nvSpPr>
        <p:spPr>
          <a:xfrm>
            <a:off x="1486825" y="2175375"/>
            <a:ext cx="5898300" cy="2108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 sz="2200" b="1">
                <a:latin typeface="Comic Sans MS"/>
                <a:ea typeface="Comic Sans MS"/>
                <a:cs typeface="Comic Sans MS"/>
                <a:sym typeface="Comic Sans MS"/>
              </a:rPr>
              <a:t>Deposit type</a:t>
            </a:r>
            <a:endParaRPr sz="2200" b="1">
              <a:latin typeface="Comic Sans MS"/>
              <a:ea typeface="Comic Sans MS"/>
              <a:cs typeface="Comic Sans MS"/>
              <a:sym typeface="Comic Sans MS"/>
            </a:endParaRPr>
          </a:p>
          <a:p>
            <a:pPr marL="0" lvl="0" indent="0" algn="ctr" rtl="0">
              <a:spcBef>
                <a:spcPts val="0"/>
              </a:spcBef>
              <a:spcAft>
                <a:spcPts val="0"/>
              </a:spcAft>
              <a:buNone/>
            </a:pPr>
            <a:endParaRPr sz="2200">
              <a:latin typeface="Comic Sans MS"/>
              <a:ea typeface="Comic Sans MS"/>
              <a:cs typeface="Comic Sans MS"/>
              <a:sym typeface="Comic Sans MS"/>
            </a:endParaRPr>
          </a:p>
          <a:p>
            <a:pPr marL="0" lvl="0" indent="0" algn="l" rtl="0">
              <a:spcBef>
                <a:spcPts val="0"/>
              </a:spcBef>
              <a:spcAft>
                <a:spcPts val="0"/>
              </a:spcAft>
              <a:buNone/>
            </a:pPr>
            <a:r>
              <a:rPr lang="es" sz="1450" b="1">
                <a:solidFill>
                  <a:srgbClr val="2E2E2E"/>
                </a:solidFill>
                <a:latin typeface="Georgia"/>
                <a:ea typeface="Georgia"/>
                <a:cs typeface="Georgia"/>
                <a:sym typeface="Georgia"/>
              </a:rPr>
              <a:t>No Deposit</a:t>
            </a:r>
            <a:r>
              <a:rPr lang="es" sz="1450">
                <a:solidFill>
                  <a:srgbClr val="2E2E2E"/>
                </a:solidFill>
                <a:latin typeface="Georgia"/>
                <a:ea typeface="Georgia"/>
                <a:cs typeface="Georgia"/>
                <a:sym typeface="Georgia"/>
              </a:rPr>
              <a:t> – no deposit was made;</a:t>
            </a:r>
            <a:endParaRPr sz="1450">
              <a:solidFill>
                <a:srgbClr val="2E2E2E"/>
              </a:solidFill>
              <a:latin typeface="Georgia"/>
              <a:ea typeface="Georgia"/>
              <a:cs typeface="Georgia"/>
              <a:sym typeface="Georgia"/>
            </a:endParaRPr>
          </a:p>
          <a:p>
            <a:pPr marL="0" lvl="0" indent="0" algn="l" rtl="0">
              <a:spcBef>
                <a:spcPts val="0"/>
              </a:spcBef>
              <a:spcAft>
                <a:spcPts val="0"/>
              </a:spcAft>
              <a:buNone/>
            </a:pPr>
            <a:endParaRPr sz="1450">
              <a:solidFill>
                <a:srgbClr val="2E2E2E"/>
              </a:solidFill>
              <a:latin typeface="Georgia"/>
              <a:ea typeface="Georgia"/>
              <a:cs typeface="Georgia"/>
              <a:sym typeface="Georgia"/>
            </a:endParaRPr>
          </a:p>
          <a:p>
            <a:pPr marL="0" lvl="0" indent="0" algn="l" rtl="0">
              <a:spcBef>
                <a:spcPts val="0"/>
              </a:spcBef>
              <a:spcAft>
                <a:spcPts val="0"/>
              </a:spcAft>
              <a:buNone/>
            </a:pPr>
            <a:r>
              <a:rPr lang="es" sz="1450" b="1">
                <a:solidFill>
                  <a:srgbClr val="2E2E2E"/>
                </a:solidFill>
                <a:latin typeface="Georgia"/>
                <a:ea typeface="Georgia"/>
                <a:cs typeface="Georgia"/>
                <a:sym typeface="Georgia"/>
              </a:rPr>
              <a:t>Non Refund</a:t>
            </a:r>
            <a:r>
              <a:rPr lang="es" sz="1450">
                <a:solidFill>
                  <a:srgbClr val="2E2E2E"/>
                </a:solidFill>
                <a:latin typeface="Georgia"/>
                <a:ea typeface="Georgia"/>
                <a:cs typeface="Georgia"/>
                <a:sym typeface="Georgia"/>
              </a:rPr>
              <a:t> – a deposit was made in the value of the total stay cost;</a:t>
            </a:r>
            <a:endParaRPr sz="1450">
              <a:solidFill>
                <a:srgbClr val="2E2E2E"/>
              </a:solidFill>
              <a:latin typeface="Georgia"/>
              <a:ea typeface="Georgia"/>
              <a:cs typeface="Georgia"/>
              <a:sym typeface="Georgia"/>
            </a:endParaRPr>
          </a:p>
          <a:p>
            <a:pPr marL="0" lvl="0" indent="0" algn="l" rtl="0">
              <a:spcBef>
                <a:spcPts val="0"/>
              </a:spcBef>
              <a:spcAft>
                <a:spcPts val="0"/>
              </a:spcAft>
              <a:buNone/>
            </a:pPr>
            <a:endParaRPr sz="1450">
              <a:solidFill>
                <a:srgbClr val="2E2E2E"/>
              </a:solidFill>
              <a:latin typeface="Georgia"/>
              <a:ea typeface="Georgia"/>
              <a:cs typeface="Georgia"/>
              <a:sym typeface="Georgia"/>
            </a:endParaRPr>
          </a:p>
          <a:p>
            <a:pPr marL="0" lvl="0" indent="0" algn="l" rtl="0">
              <a:spcBef>
                <a:spcPts val="0"/>
              </a:spcBef>
              <a:spcAft>
                <a:spcPts val="0"/>
              </a:spcAft>
              <a:buNone/>
            </a:pPr>
            <a:r>
              <a:rPr lang="es" sz="1450" b="1">
                <a:solidFill>
                  <a:srgbClr val="2E2E2E"/>
                </a:solidFill>
                <a:latin typeface="Georgia"/>
                <a:ea typeface="Georgia"/>
                <a:cs typeface="Georgia"/>
                <a:sym typeface="Georgia"/>
              </a:rPr>
              <a:t>Refundable</a:t>
            </a:r>
            <a:r>
              <a:rPr lang="es" sz="1450">
                <a:solidFill>
                  <a:srgbClr val="2E2E2E"/>
                </a:solidFill>
                <a:latin typeface="Georgia"/>
                <a:ea typeface="Georgia"/>
                <a:cs typeface="Georgia"/>
                <a:sym typeface="Georgia"/>
              </a:rPr>
              <a:t> – a deposit was made with a value under the total cost of stay.</a:t>
            </a:r>
            <a:endParaRPr sz="1450">
              <a:solidFill>
                <a:srgbClr val="2E2E2E"/>
              </a:solidFill>
              <a:latin typeface="Georgia"/>
              <a:ea typeface="Georgia"/>
              <a:cs typeface="Georgia"/>
              <a:sym typeface="Georgia"/>
            </a:endParaRPr>
          </a:p>
        </p:txBody>
      </p:sp>
      <p:sp>
        <p:nvSpPr>
          <p:cNvPr id="695" name="Google Shape;695;p64"/>
          <p:cNvSpPr/>
          <p:nvPr/>
        </p:nvSpPr>
        <p:spPr>
          <a:xfrm rot="-625891">
            <a:off x="925066" y="566875"/>
            <a:ext cx="2463822" cy="619544"/>
          </a:xfrm>
          <a:prstGeom prst="rect">
            <a:avLst/>
          </a:prstGeom>
          <a:solidFill>
            <a:srgbClr val="C1654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 sz="2600">
                <a:solidFill>
                  <a:srgbClr val="F3F3F3"/>
                </a:solidFill>
                <a:latin typeface="Dancing Script"/>
                <a:ea typeface="Dancing Script"/>
                <a:cs typeface="Dancing Script"/>
                <a:sym typeface="Dancing Script"/>
              </a:rPr>
              <a:t>Please tell us:</a:t>
            </a:r>
            <a:endParaRPr sz="3200">
              <a:solidFill>
                <a:srgbClr val="F3F3F3"/>
              </a:solidFill>
              <a:latin typeface="Dancing Script"/>
              <a:ea typeface="Dancing Script"/>
              <a:cs typeface="Dancing Script"/>
              <a:sym typeface="Dancing Script"/>
            </a:endParaRPr>
          </a:p>
        </p:txBody>
      </p:sp>
      <p:grpSp>
        <p:nvGrpSpPr>
          <p:cNvPr id="696" name="Google Shape;696;p64"/>
          <p:cNvGrpSpPr/>
          <p:nvPr/>
        </p:nvGrpSpPr>
        <p:grpSpPr>
          <a:xfrm>
            <a:off x="6604169" y="2130158"/>
            <a:ext cx="934682" cy="805212"/>
            <a:chOff x="-65129950" y="2646800"/>
            <a:chExt cx="311125" cy="317425"/>
          </a:xfrm>
        </p:grpSpPr>
        <p:sp>
          <p:nvSpPr>
            <p:cNvPr id="697" name="Google Shape;697;p64"/>
            <p:cNvSpPr/>
            <p:nvPr/>
          </p:nvSpPr>
          <p:spPr>
            <a:xfrm>
              <a:off x="-65129950" y="2646800"/>
              <a:ext cx="311125" cy="317425"/>
            </a:xfrm>
            <a:custGeom>
              <a:avLst/>
              <a:gdLst/>
              <a:ahLst/>
              <a:cxnLst/>
              <a:rect l="l" t="t" r="r" b="b"/>
              <a:pathLst>
                <a:path w="12445" h="12697" extrusionOk="0">
                  <a:moveTo>
                    <a:pt x="6648" y="851"/>
                  </a:moveTo>
                  <a:lnTo>
                    <a:pt x="6648" y="1954"/>
                  </a:lnTo>
                  <a:lnTo>
                    <a:pt x="5860" y="1954"/>
                  </a:lnTo>
                  <a:lnTo>
                    <a:pt x="5860" y="851"/>
                  </a:lnTo>
                  <a:close/>
                  <a:moveTo>
                    <a:pt x="1261" y="1954"/>
                  </a:moveTo>
                  <a:cubicBezTo>
                    <a:pt x="1355" y="1954"/>
                    <a:pt x="1450" y="1985"/>
                    <a:pt x="1544" y="2080"/>
                  </a:cubicBezTo>
                  <a:cubicBezTo>
                    <a:pt x="1733" y="2237"/>
                    <a:pt x="1733" y="2521"/>
                    <a:pt x="1576" y="2678"/>
                  </a:cubicBezTo>
                  <a:cubicBezTo>
                    <a:pt x="1497" y="2757"/>
                    <a:pt x="1387" y="2797"/>
                    <a:pt x="1276" y="2797"/>
                  </a:cubicBezTo>
                  <a:cubicBezTo>
                    <a:pt x="1166" y="2797"/>
                    <a:pt x="1056" y="2757"/>
                    <a:pt x="977" y="2678"/>
                  </a:cubicBezTo>
                  <a:cubicBezTo>
                    <a:pt x="819" y="2521"/>
                    <a:pt x="819" y="2237"/>
                    <a:pt x="977" y="2080"/>
                  </a:cubicBezTo>
                  <a:cubicBezTo>
                    <a:pt x="1072" y="1985"/>
                    <a:pt x="1198" y="1954"/>
                    <a:pt x="1261" y="1954"/>
                  </a:cubicBezTo>
                  <a:close/>
                  <a:moveTo>
                    <a:pt x="11216" y="1954"/>
                  </a:moveTo>
                  <a:cubicBezTo>
                    <a:pt x="11468" y="1954"/>
                    <a:pt x="11626" y="2143"/>
                    <a:pt x="11626" y="2395"/>
                  </a:cubicBezTo>
                  <a:cubicBezTo>
                    <a:pt x="11626" y="2615"/>
                    <a:pt x="11437" y="2836"/>
                    <a:pt x="11216" y="2836"/>
                  </a:cubicBezTo>
                  <a:cubicBezTo>
                    <a:pt x="11027" y="2836"/>
                    <a:pt x="10807" y="2615"/>
                    <a:pt x="10807" y="2395"/>
                  </a:cubicBezTo>
                  <a:cubicBezTo>
                    <a:pt x="10807" y="2143"/>
                    <a:pt x="10996" y="1954"/>
                    <a:pt x="11216" y="1954"/>
                  </a:cubicBezTo>
                  <a:close/>
                  <a:moveTo>
                    <a:pt x="6270" y="2773"/>
                  </a:moveTo>
                  <a:cubicBezTo>
                    <a:pt x="8759" y="2773"/>
                    <a:pt x="10807" y="4821"/>
                    <a:pt x="10807" y="7341"/>
                  </a:cubicBezTo>
                  <a:cubicBezTo>
                    <a:pt x="10807" y="9861"/>
                    <a:pt x="8759" y="11909"/>
                    <a:pt x="6270" y="11909"/>
                  </a:cubicBezTo>
                  <a:cubicBezTo>
                    <a:pt x="3781" y="11909"/>
                    <a:pt x="1733" y="9861"/>
                    <a:pt x="1733" y="7341"/>
                  </a:cubicBezTo>
                  <a:cubicBezTo>
                    <a:pt x="1733" y="4821"/>
                    <a:pt x="3781" y="2773"/>
                    <a:pt x="6270" y="2773"/>
                  </a:cubicBezTo>
                  <a:close/>
                  <a:moveTo>
                    <a:pt x="4663" y="0"/>
                  </a:moveTo>
                  <a:cubicBezTo>
                    <a:pt x="4411" y="0"/>
                    <a:pt x="4254" y="189"/>
                    <a:pt x="4254" y="410"/>
                  </a:cubicBezTo>
                  <a:cubicBezTo>
                    <a:pt x="4254" y="662"/>
                    <a:pt x="4474" y="851"/>
                    <a:pt x="4663" y="851"/>
                  </a:cubicBezTo>
                  <a:lnTo>
                    <a:pt x="5104" y="851"/>
                  </a:lnTo>
                  <a:lnTo>
                    <a:pt x="5104" y="2111"/>
                  </a:lnTo>
                  <a:cubicBezTo>
                    <a:pt x="4254" y="2300"/>
                    <a:pt x="3466" y="2710"/>
                    <a:pt x="2836" y="3245"/>
                  </a:cubicBezTo>
                  <a:lnTo>
                    <a:pt x="2489" y="2899"/>
                  </a:lnTo>
                  <a:cubicBezTo>
                    <a:pt x="2741" y="2426"/>
                    <a:pt x="2647" y="1891"/>
                    <a:pt x="2269" y="1481"/>
                  </a:cubicBezTo>
                  <a:cubicBezTo>
                    <a:pt x="2032" y="1245"/>
                    <a:pt x="1717" y="1127"/>
                    <a:pt x="1394" y="1127"/>
                  </a:cubicBezTo>
                  <a:cubicBezTo>
                    <a:pt x="1072" y="1127"/>
                    <a:pt x="741" y="1245"/>
                    <a:pt x="473" y="1481"/>
                  </a:cubicBezTo>
                  <a:cubicBezTo>
                    <a:pt x="0" y="1954"/>
                    <a:pt x="0" y="2741"/>
                    <a:pt x="473" y="3245"/>
                  </a:cubicBezTo>
                  <a:cubicBezTo>
                    <a:pt x="725" y="3498"/>
                    <a:pt x="1040" y="3624"/>
                    <a:pt x="1355" y="3624"/>
                  </a:cubicBezTo>
                  <a:cubicBezTo>
                    <a:pt x="1544" y="3624"/>
                    <a:pt x="1702" y="3561"/>
                    <a:pt x="1891" y="3498"/>
                  </a:cubicBezTo>
                  <a:lnTo>
                    <a:pt x="2269" y="3844"/>
                  </a:lnTo>
                  <a:cubicBezTo>
                    <a:pt x="1481" y="4789"/>
                    <a:pt x="946" y="6018"/>
                    <a:pt x="946" y="7341"/>
                  </a:cubicBezTo>
                  <a:cubicBezTo>
                    <a:pt x="946" y="10303"/>
                    <a:pt x="3371" y="12697"/>
                    <a:pt x="6301" y="12697"/>
                  </a:cubicBezTo>
                  <a:cubicBezTo>
                    <a:pt x="9263" y="12697"/>
                    <a:pt x="11657" y="10303"/>
                    <a:pt x="11657" y="7341"/>
                  </a:cubicBezTo>
                  <a:cubicBezTo>
                    <a:pt x="11657" y="6018"/>
                    <a:pt x="11185" y="4789"/>
                    <a:pt x="10365" y="3844"/>
                  </a:cubicBezTo>
                  <a:lnTo>
                    <a:pt x="10712" y="3498"/>
                  </a:lnTo>
                  <a:cubicBezTo>
                    <a:pt x="10838" y="3561"/>
                    <a:pt x="11027" y="3624"/>
                    <a:pt x="11216" y="3624"/>
                  </a:cubicBezTo>
                  <a:cubicBezTo>
                    <a:pt x="11909" y="3624"/>
                    <a:pt x="12445" y="3056"/>
                    <a:pt x="12445" y="2363"/>
                  </a:cubicBezTo>
                  <a:cubicBezTo>
                    <a:pt x="12445" y="1670"/>
                    <a:pt x="11909" y="1135"/>
                    <a:pt x="11216" y="1135"/>
                  </a:cubicBezTo>
                  <a:cubicBezTo>
                    <a:pt x="10555" y="1135"/>
                    <a:pt x="10019" y="1670"/>
                    <a:pt x="10019" y="2363"/>
                  </a:cubicBezTo>
                  <a:cubicBezTo>
                    <a:pt x="10019" y="2552"/>
                    <a:pt x="10050" y="2710"/>
                    <a:pt x="10113" y="2899"/>
                  </a:cubicBezTo>
                  <a:lnTo>
                    <a:pt x="9767" y="3245"/>
                  </a:lnTo>
                  <a:cubicBezTo>
                    <a:pt x="9137" y="2710"/>
                    <a:pt x="8349" y="2300"/>
                    <a:pt x="7530" y="2111"/>
                  </a:cubicBezTo>
                  <a:lnTo>
                    <a:pt x="7530" y="851"/>
                  </a:lnTo>
                  <a:lnTo>
                    <a:pt x="7971" y="851"/>
                  </a:lnTo>
                  <a:cubicBezTo>
                    <a:pt x="8192" y="851"/>
                    <a:pt x="8349" y="662"/>
                    <a:pt x="8349" y="410"/>
                  </a:cubicBezTo>
                  <a:cubicBezTo>
                    <a:pt x="8349" y="189"/>
                    <a:pt x="8160" y="0"/>
                    <a:pt x="79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64"/>
            <p:cNvSpPr/>
            <p:nvPr/>
          </p:nvSpPr>
          <p:spPr>
            <a:xfrm>
              <a:off x="-65066950" y="2738175"/>
              <a:ext cx="187475" cy="185100"/>
            </a:xfrm>
            <a:custGeom>
              <a:avLst/>
              <a:gdLst/>
              <a:ahLst/>
              <a:cxnLst/>
              <a:rect l="l" t="t" r="r" b="b"/>
              <a:pathLst>
                <a:path w="7499" h="7404" extrusionOk="0">
                  <a:moveTo>
                    <a:pt x="3309" y="819"/>
                  </a:moveTo>
                  <a:lnTo>
                    <a:pt x="3309" y="3686"/>
                  </a:lnTo>
                  <a:cubicBezTo>
                    <a:pt x="3309" y="3938"/>
                    <a:pt x="3498" y="4127"/>
                    <a:pt x="3718" y="4127"/>
                  </a:cubicBezTo>
                  <a:lnTo>
                    <a:pt x="6612" y="4127"/>
                  </a:lnTo>
                  <a:cubicBezTo>
                    <a:pt x="6410" y="5529"/>
                    <a:pt x="5188" y="6585"/>
                    <a:pt x="3750" y="6585"/>
                  </a:cubicBezTo>
                  <a:cubicBezTo>
                    <a:pt x="2143" y="6585"/>
                    <a:pt x="820" y="5261"/>
                    <a:pt x="820" y="3686"/>
                  </a:cubicBezTo>
                  <a:cubicBezTo>
                    <a:pt x="820" y="2237"/>
                    <a:pt x="1891" y="1008"/>
                    <a:pt x="3309" y="819"/>
                  </a:cubicBezTo>
                  <a:close/>
                  <a:moveTo>
                    <a:pt x="3750" y="0"/>
                  </a:moveTo>
                  <a:cubicBezTo>
                    <a:pt x="1702" y="0"/>
                    <a:pt x="1" y="1638"/>
                    <a:pt x="1" y="3686"/>
                  </a:cubicBezTo>
                  <a:cubicBezTo>
                    <a:pt x="1" y="5734"/>
                    <a:pt x="1671" y="7404"/>
                    <a:pt x="3750" y="7404"/>
                  </a:cubicBezTo>
                  <a:cubicBezTo>
                    <a:pt x="5798" y="7404"/>
                    <a:pt x="7499" y="5734"/>
                    <a:pt x="7499" y="3686"/>
                  </a:cubicBezTo>
                  <a:cubicBezTo>
                    <a:pt x="7499" y="3466"/>
                    <a:pt x="7278" y="3277"/>
                    <a:pt x="7058" y="3277"/>
                  </a:cubicBezTo>
                  <a:lnTo>
                    <a:pt x="4128" y="3277"/>
                  </a:lnTo>
                  <a:lnTo>
                    <a:pt x="4128" y="378"/>
                  </a:lnTo>
                  <a:cubicBezTo>
                    <a:pt x="4128" y="158"/>
                    <a:pt x="3939" y="0"/>
                    <a:pt x="3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9" name="Google Shape;699;p64"/>
          <p:cNvSpPr/>
          <p:nvPr/>
        </p:nvSpPr>
        <p:spPr>
          <a:xfrm rot="1826900">
            <a:off x="6366020" y="1168835"/>
            <a:ext cx="2127629" cy="265851"/>
          </a:xfrm>
          <a:prstGeom prst="rect">
            <a:avLst/>
          </a:prstGeom>
          <a:solidFill>
            <a:srgbClr val="C165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64"/>
          <p:cNvSpPr/>
          <p:nvPr/>
        </p:nvSpPr>
        <p:spPr>
          <a:xfrm rot="-1701232">
            <a:off x="1242534" y="4377817"/>
            <a:ext cx="1095984" cy="229803"/>
          </a:xfrm>
          <a:prstGeom prst="rect">
            <a:avLst/>
          </a:prstGeom>
          <a:solidFill>
            <a:srgbClr val="C165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704"/>
        <p:cNvGrpSpPr/>
        <p:nvPr/>
      </p:nvGrpSpPr>
      <p:grpSpPr>
        <a:xfrm>
          <a:off x="0" y="0"/>
          <a:ext cx="0" cy="0"/>
          <a:chOff x="0" y="0"/>
          <a:chExt cx="0" cy="0"/>
        </a:xfrm>
      </p:grpSpPr>
      <p:sp>
        <p:nvSpPr>
          <p:cNvPr id="705" name="Google Shape;705;p65"/>
          <p:cNvSpPr txBox="1">
            <a:spLocks noGrp="1"/>
          </p:cNvSpPr>
          <p:nvPr>
            <p:ph type="ctrTitle"/>
          </p:nvPr>
        </p:nvSpPr>
        <p:spPr>
          <a:xfrm rot="-5400000">
            <a:off x="-1123975" y="2404575"/>
            <a:ext cx="3699300" cy="327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06" name="Google Shape;706;p65"/>
          <p:cNvSpPr/>
          <p:nvPr/>
        </p:nvSpPr>
        <p:spPr>
          <a:xfrm rot="-625917">
            <a:off x="922132" y="534780"/>
            <a:ext cx="2818284" cy="619544"/>
          </a:xfrm>
          <a:prstGeom prst="rect">
            <a:avLst/>
          </a:prstGeom>
          <a:solidFill>
            <a:srgbClr val="C7372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 sz="2600">
                <a:solidFill>
                  <a:srgbClr val="F3F3F3"/>
                </a:solidFill>
                <a:latin typeface="Dancing Script"/>
                <a:ea typeface="Dancing Script"/>
                <a:cs typeface="Dancing Script"/>
                <a:sym typeface="Dancing Script"/>
              </a:rPr>
              <a:t>Default Features</a:t>
            </a:r>
            <a:endParaRPr sz="3200">
              <a:solidFill>
                <a:srgbClr val="F3F3F3"/>
              </a:solidFill>
              <a:latin typeface="Dancing Script"/>
              <a:ea typeface="Dancing Script"/>
              <a:cs typeface="Dancing Script"/>
              <a:sym typeface="Dancing Script"/>
            </a:endParaRPr>
          </a:p>
        </p:txBody>
      </p:sp>
      <p:sp>
        <p:nvSpPr>
          <p:cNvPr id="707" name="Google Shape;707;p65"/>
          <p:cNvSpPr/>
          <p:nvPr/>
        </p:nvSpPr>
        <p:spPr>
          <a:xfrm>
            <a:off x="1376200" y="1582425"/>
            <a:ext cx="3608400" cy="3014700"/>
          </a:xfrm>
          <a:prstGeom prst="rect">
            <a:avLst/>
          </a:prstGeom>
          <a:solidFill>
            <a:srgbClr val="C16548"/>
          </a:solidFill>
          <a:ln>
            <a:noFill/>
          </a:ln>
        </p:spPr>
        <p:txBody>
          <a:bodyPr spcFirstLastPara="1" wrap="square" lIns="91425" tIns="91425" rIns="91425" bIns="91425" anchor="ctr" anchorCtr="0">
            <a:noAutofit/>
          </a:bodyPr>
          <a:lstStyle/>
          <a:p>
            <a:pPr marL="457200" lvl="0" indent="-336550" algn="l" rtl="0">
              <a:spcBef>
                <a:spcPts val="0"/>
              </a:spcBef>
              <a:spcAft>
                <a:spcPts val="0"/>
              </a:spcAft>
              <a:buClr>
                <a:srgbClr val="F3F3F3"/>
              </a:buClr>
              <a:buSzPts val="1700"/>
              <a:buFont typeface="Source Code Pro"/>
              <a:buChar char="●"/>
            </a:pPr>
            <a:r>
              <a:rPr lang="es" sz="1700">
                <a:solidFill>
                  <a:srgbClr val="F3F3F3"/>
                </a:solidFill>
                <a:latin typeface="Source Code Pro"/>
                <a:ea typeface="Source Code Pro"/>
                <a:cs typeface="Source Code Pro"/>
                <a:sym typeface="Source Code Pro"/>
              </a:rPr>
              <a:t>Arrival date:2020-10-5   </a:t>
            </a:r>
            <a:endParaRPr sz="1700">
              <a:solidFill>
                <a:srgbClr val="F3F3F3"/>
              </a:solidFill>
              <a:latin typeface="Source Code Pro"/>
              <a:ea typeface="Source Code Pro"/>
              <a:cs typeface="Source Code Pro"/>
              <a:sym typeface="Source Code Pro"/>
            </a:endParaRPr>
          </a:p>
          <a:p>
            <a:pPr marL="457200" lvl="0" indent="-336550" algn="l" rtl="0">
              <a:spcBef>
                <a:spcPts val="0"/>
              </a:spcBef>
              <a:spcAft>
                <a:spcPts val="0"/>
              </a:spcAft>
              <a:buClr>
                <a:srgbClr val="F3F3F3"/>
              </a:buClr>
              <a:buSzPts val="1700"/>
              <a:buFont typeface="Source Code Pro"/>
              <a:buChar char="●"/>
            </a:pPr>
            <a:r>
              <a:rPr lang="es" sz="1700">
                <a:solidFill>
                  <a:srgbClr val="F3F3F3"/>
                </a:solidFill>
                <a:latin typeface="Source Code Pro"/>
                <a:ea typeface="Source Code Pro"/>
                <a:cs typeface="Source Code Pro"/>
                <a:sym typeface="Source Code Pro"/>
              </a:rPr>
              <a:t>adult:1   </a:t>
            </a:r>
            <a:endParaRPr sz="1700">
              <a:solidFill>
                <a:srgbClr val="F3F3F3"/>
              </a:solidFill>
              <a:latin typeface="Source Code Pro"/>
              <a:ea typeface="Source Code Pro"/>
              <a:cs typeface="Source Code Pro"/>
              <a:sym typeface="Source Code Pro"/>
            </a:endParaRPr>
          </a:p>
          <a:p>
            <a:pPr marL="457200" lvl="0" indent="-336550" algn="l" rtl="0">
              <a:spcBef>
                <a:spcPts val="0"/>
              </a:spcBef>
              <a:spcAft>
                <a:spcPts val="0"/>
              </a:spcAft>
              <a:buClr>
                <a:srgbClr val="F3F3F3"/>
              </a:buClr>
              <a:buSzPts val="1700"/>
              <a:buFont typeface="Source Code Pro"/>
              <a:buChar char="●"/>
            </a:pPr>
            <a:r>
              <a:rPr lang="es" sz="1700">
                <a:solidFill>
                  <a:srgbClr val="F3F3F3"/>
                </a:solidFill>
                <a:latin typeface="Source Code Pro"/>
                <a:ea typeface="Source Code Pro"/>
                <a:cs typeface="Source Code Pro"/>
                <a:sym typeface="Source Code Pro"/>
              </a:rPr>
              <a:t>children:0</a:t>
            </a:r>
            <a:endParaRPr sz="1700">
              <a:solidFill>
                <a:srgbClr val="F3F3F3"/>
              </a:solidFill>
              <a:latin typeface="Source Code Pro"/>
              <a:ea typeface="Source Code Pro"/>
              <a:cs typeface="Source Code Pro"/>
              <a:sym typeface="Source Code Pro"/>
            </a:endParaRPr>
          </a:p>
          <a:p>
            <a:pPr marL="457200" lvl="0" indent="-336550" algn="l" rtl="0">
              <a:spcBef>
                <a:spcPts val="0"/>
              </a:spcBef>
              <a:spcAft>
                <a:spcPts val="0"/>
              </a:spcAft>
              <a:buClr>
                <a:srgbClr val="F3F3F3"/>
              </a:buClr>
              <a:buSzPts val="1700"/>
              <a:buFont typeface="Source Code Pro"/>
              <a:buChar char="●"/>
            </a:pPr>
            <a:r>
              <a:rPr lang="es" sz="1700">
                <a:solidFill>
                  <a:srgbClr val="F3F3F3"/>
                </a:solidFill>
                <a:latin typeface="Source Code Pro"/>
                <a:ea typeface="Source Code Pro"/>
                <a:cs typeface="Source Code Pro"/>
                <a:sym typeface="Source Code Pro"/>
              </a:rPr>
              <a:t>baby:0    </a:t>
            </a:r>
            <a:endParaRPr sz="1700">
              <a:solidFill>
                <a:srgbClr val="F3F3F3"/>
              </a:solidFill>
              <a:latin typeface="Source Code Pro"/>
              <a:ea typeface="Source Code Pro"/>
              <a:cs typeface="Source Code Pro"/>
              <a:sym typeface="Source Code Pro"/>
            </a:endParaRPr>
          </a:p>
          <a:p>
            <a:pPr marL="457200" lvl="0" indent="-336550" algn="l" rtl="0">
              <a:spcBef>
                <a:spcPts val="0"/>
              </a:spcBef>
              <a:spcAft>
                <a:spcPts val="0"/>
              </a:spcAft>
              <a:buClr>
                <a:srgbClr val="F3F3F3"/>
              </a:buClr>
              <a:buSzPts val="1700"/>
              <a:buFont typeface="Source Code Pro"/>
              <a:buChar char="●"/>
            </a:pPr>
            <a:r>
              <a:rPr lang="es" sz="1700">
                <a:solidFill>
                  <a:srgbClr val="F3F3F3"/>
                </a:solidFill>
                <a:latin typeface="Source Code Pro"/>
                <a:ea typeface="Source Code Pro"/>
                <a:cs typeface="Source Code Pro"/>
                <a:sym typeface="Source Code Pro"/>
              </a:rPr>
              <a:t>country:China     </a:t>
            </a:r>
            <a:endParaRPr sz="1700">
              <a:solidFill>
                <a:srgbClr val="F3F3F3"/>
              </a:solidFill>
              <a:latin typeface="Source Code Pro"/>
              <a:ea typeface="Source Code Pro"/>
              <a:cs typeface="Source Code Pro"/>
              <a:sym typeface="Source Code Pro"/>
            </a:endParaRPr>
          </a:p>
          <a:p>
            <a:pPr marL="457200" lvl="0" indent="-336550" algn="l" rtl="0">
              <a:spcBef>
                <a:spcPts val="0"/>
              </a:spcBef>
              <a:spcAft>
                <a:spcPts val="0"/>
              </a:spcAft>
              <a:buClr>
                <a:srgbClr val="F3F3F3"/>
              </a:buClr>
              <a:buSzPts val="1700"/>
              <a:buFont typeface="Source Code Pro"/>
              <a:buChar char="●"/>
            </a:pPr>
            <a:r>
              <a:rPr lang="es" sz="1700">
                <a:solidFill>
                  <a:srgbClr val="F3F3F3"/>
                </a:solidFill>
                <a:latin typeface="Source Code Pro"/>
                <a:ea typeface="Source Code Pro"/>
                <a:cs typeface="Source Code Pro"/>
                <a:sym typeface="Source Code Pro"/>
              </a:rPr>
              <a:t>Meal:breakfast</a:t>
            </a:r>
            <a:endParaRPr sz="1700">
              <a:solidFill>
                <a:srgbClr val="F3F3F3"/>
              </a:solidFill>
              <a:latin typeface="Source Code Pro"/>
              <a:ea typeface="Source Code Pro"/>
              <a:cs typeface="Source Code Pro"/>
              <a:sym typeface="Source Code Pro"/>
            </a:endParaRPr>
          </a:p>
          <a:p>
            <a:pPr marL="457200" lvl="0" indent="-336550" algn="l" rtl="0">
              <a:spcBef>
                <a:spcPts val="0"/>
              </a:spcBef>
              <a:spcAft>
                <a:spcPts val="0"/>
              </a:spcAft>
              <a:buClr>
                <a:srgbClr val="F3F3F3"/>
              </a:buClr>
              <a:buSzPts val="1700"/>
              <a:buFont typeface="Source Code Pro"/>
              <a:buChar char="●"/>
            </a:pPr>
            <a:r>
              <a:rPr lang="es" sz="1700">
                <a:solidFill>
                  <a:srgbClr val="F3F3F3"/>
                </a:solidFill>
                <a:latin typeface="Source Code Pro"/>
                <a:ea typeface="Source Code Pro"/>
                <a:cs typeface="Source Code Pro"/>
                <a:sym typeface="Source Code Pro"/>
              </a:rPr>
              <a:t>Is Repeated Guest:false</a:t>
            </a:r>
            <a:endParaRPr sz="1700">
              <a:solidFill>
                <a:srgbClr val="F3F3F3"/>
              </a:solidFill>
              <a:latin typeface="Source Code Pro"/>
              <a:ea typeface="Source Code Pro"/>
              <a:cs typeface="Source Code Pro"/>
              <a:sym typeface="Source Code Pro"/>
            </a:endParaRPr>
          </a:p>
          <a:p>
            <a:pPr marL="457200" lvl="0" indent="-336550" algn="l" rtl="0">
              <a:spcBef>
                <a:spcPts val="0"/>
              </a:spcBef>
              <a:spcAft>
                <a:spcPts val="0"/>
              </a:spcAft>
              <a:buClr>
                <a:srgbClr val="F3F3F3"/>
              </a:buClr>
              <a:buSzPts val="1700"/>
              <a:buFont typeface="Source Code Pro"/>
              <a:buChar char="●"/>
            </a:pPr>
            <a:r>
              <a:rPr lang="es" sz="1700">
                <a:solidFill>
                  <a:srgbClr val="F3F3F3"/>
                </a:solidFill>
                <a:latin typeface="Source Code Pro"/>
                <a:ea typeface="Source Code Pro"/>
                <a:cs typeface="Source Code Pro"/>
                <a:sym typeface="Source Code Pro"/>
              </a:rPr>
              <a:t>market segment:online</a:t>
            </a:r>
            <a:endParaRPr sz="1700">
              <a:solidFill>
                <a:srgbClr val="F3F3F3"/>
              </a:solidFill>
              <a:latin typeface="Source Code Pro"/>
              <a:ea typeface="Source Code Pro"/>
              <a:cs typeface="Source Code Pro"/>
              <a:sym typeface="Source Code Pro"/>
            </a:endParaRPr>
          </a:p>
          <a:p>
            <a:pPr marL="457200" lvl="0" indent="0" algn="l" rtl="0">
              <a:spcBef>
                <a:spcPts val="0"/>
              </a:spcBef>
              <a:spcAft>
                <a:spcPts val="0"/>
              </a:spcAft>
              <a:buNone/>
            </a:pPr>
            <a:endParaRPr sz="1700">
              <a:solidFill>
                <a:srgbClr val="F3F3F3"/>
              </a:solidFill>
              <a:latin typeface="Source Code Pro"/>
              <a:ea typeface="Source Code Pro"/>
              <a:cs typeface="Source Code Pro"/>
              <a:sym typeface="Source Code Pro"/>
            </a:endParaRPr>
          </a:p>
        </p:txBody>
      </p:sp>
      <p:sp>
        <p:nvSpPr>
          <p:cNvPr id="708" name="Google Shape;708;p65"/>
          <p:cNvSpPr/>
          <p:nvPr/>
        </p:nvSpPr>
        <p:spPr>
          <a:xfrm>
            <a:off x="5283375" y="1404350"/>
            <a:ext cx="3684600" cy="3311100"/>
          </a:xfrm>
          <a:prstGeom prst="rect">
            <a:avLst/>
          </a:prstGeom>
          <a:solidFill>
            <a:srgbClr val="C16548"/>
          </a:solidFill>
          <a:ln>
            <a:noFill/>
          </a:ln>
        </p:spPr>
        <p:txBody>
          <a:bodyPr spcFirstLastPara="1" wrap="square" lIns="91425" tIns="91425" rIns="91425" bIns="91425" anchor="ctr" anchorCtr="0">
            <a:noAutofit/>
          </a:bodyPr>
          <a:lstStyle/>
          <a:p>
            <a:pPr marL="457200" lvl="0" indent="-336550" algn="l" rtl="0">
              <a:spcBef>
                <a:spcPts val="0"/>
              </a:spcBef>
              <a:spcAft>
                <a:spcPts val="0"/>
              </a:spcAft>
              <a:buClr>
                <a:srgbClr val="F3F3F3"/>
              </a:buClr>
              <a:buSzPts val="1700"/>
              <a:buFont typeface="Source Code Pro"/>
              <a:buChar char="●"/>
            </a:pPr>
            <a:r>
              <a:rPr lang="es" sz="1700">
                <a:solidFill>
                  <a:srgbClr val="F3F3F3"/>
                </a:solidFill>
                <a:latin typeface="Source Code Pro"/>
                <a:ea typeface="Source Code Pro"/>
                <a:cs typeface="Source Code Pro"/>
                <a:sym typeface="Source Code Pro"/>
              </a:rPr>
              <a:t>CustimerType</a:t>
            </a:r>
            <a:endParaRPr sz="1700">
              <a:solidFill>
                <a:srgbClr val="F3F3F3"/>
              </a:solidFill>
              <a:latin typeface="Source Code Pro"/>
              <a:ea typeface="Source Code Pro"/>
              <a:cs typeface="Source Code Pro"/>
              <a:sym typeface="Source Code Pro"/>
            </a:endParaRPr>
          </a:p>
          <a:p>
            <a:pPr marL="457200" lvl="0" indent="-336550" algn="l" rtl="0">
              <a:spcBef>
                <a:spcPts val="0"/>
              </a:spcBef>
              <a:spcAft>
                <a:spcPts val="0"/>
              </a:spcAft>
              <a:buClr>
                <a:srgbClr val="F3F3F3"/>
              </a:buClr>
              <a:buSzPts val="1700"/>
              <a:buFont typeface="Source Code Pro"/>
              <a:buChar char="●"/>
            </a:pPr>
            <a:r>
              <a:rPr lang="es" sz="1700">
                <a:solidFill>
                  <a:srgbClr val="F3F3F3"/>
                </a:solidFill>
                <a:latin typeface="Source Code Pro"/>
                <a:ea typeface="Source Code Pro"/>
                <a:cs typeface="Source Code Pro"/>
                <a:sym typeface="Source Code Pro"/>
              </a:rPr>
              <a:t>Distribution Chnnal</a:t>
            </a:r>
            <a:endParaRPr sz="1700">
              <a:solidFill>
                <a:srgbClr val="F3F3F3"/>
              </a:solidFill>
              <a:latin typeface="Source Code Pro"/>
              <a:ea typeface="Source Code Pro"/>
              <a:cs typeface="Source Code Pro"/>
              <a:sym typeface="Source Code Pro"/>
            </a:endParaRPr>
          </a:p>
          <a:p>
            <a:pPr marL="457200" lvl="0" indent="-336550" algn="l" rtl="0">
              <a:spcBef>
                <a:spcPts val="0"/>
              </a:spcBef>
              <a:spcAft>
                <a:spcPts val="0"/>
              </a:spcAft>
              <a:buClr>
                <a:srgbClr val="F3F3F3"/>
              </a:buClr>
              <a:buSzPts val="1700"/>
              <a:buFont typeface="Source Code Pro"/>
              <a:buChar char="●"/>
            </a:pPr>
            <a:r>
              <a:rPr lang="es" sz="1700">
                <a:solidFill>
                  <a:srgbClr val="F3F3F3"/>
                </a:solidFill>
                <a:latin typeface="Source Code Pro"/>
                <a:ea typeface="Source Code Pro"/>
                <a:cs typeface="Source Code Pro"/>
                <a:sym typeface="Source Code Pro"/>
              </a:rPr>
              <a:t>Day in waiting list</a:t>
            </a:r>
            <a:endParaRPr sz="1700">
              <a:solidFill>
                <a:srgbClr val="F3F3F3"/>
              </a:solidFill>
              <a:latin typeface="Source Code Pro"/>
              <a:ea typeface="Source Code Pro"/>
              <a:cs typeface="Source Code Pro"/>
              <a:sym typeface="Source Code Pro"/>
            </a:endParaRPr>
          </a:p>
          <a:p>
            <a:pPr marL="457200" lvl="0" indent="-336550" algn="l" rtl="0">
              <a:spcBef>
                <a:spcPts val="0"/>
              </a:spcBef>
              <a:spcAft>
                <a:spcPts val="0"/>
              </a:spcAft>
              <a:buClr>
                <a:srgbClr val="F3F3F3"/>
              </a:buClr>
              <a:buSzPts val="1700"/>
              <a:buFont typeface="Source Code Pro"/>
              <a:buChar char="●"/>
            </a:pPr>
            <a:r>
              <a:rPr lang="es" sz="1700">
                <a:solidFill>
                  <a:srgbClr val="F3F3F3"/>
                </a:solidFill>
                <a:latin typeface="Source Code Pro"/>
                <a:ea typeface="Source Code Pro"/>
                <a:cs typeface="Source Code Pro"/>
                <a:sym typeface="Source Code Pro"/>
              </a:rPr>
              <a:t>Previous booking</a:t>
            </a:r>
            <a:endParaRPr sz="1700">
              <a:solidFill>
                <a:srgbClr val="F3F3F3"/>
              </a:solidFill>
              <a:latin typeface="Source Code Pro"/>
              <a:ea typeface="Source Code Pro"/>
              <a:cs typeface="Source Code Pro"/>
              <a:sym typeface="Source Code Pro"/>
            </a:endParaRPr>
          </a:p>
          <a:p>
            <a:pPr marL="457200" lvl="0" indent="-336550" algn="l" rtl="0">
              <a:spcBef>
                <a:spcPts val="0"/>
              </a:spcBef>
              <a:spcAft>
                <a:spcPts val="0"/>
              </a:spcAft>
              <a:buClr>
                <a:srgbClr val="F3F3F3"/>
              </a:buClr>
              <a:buSzPts val="1700"/>
              <a:buFont typeface="Source Code Pro"/>
              <a:buChar char="●"/>
            </a:pPr>
            <a:r>
              <a:rPr lang="es" sz="1700">
                <a:solidFill>
                  <a:srgbClr val="F3F3F3"/>
                </a:solidFill>
                <a:latin typeface="Source Code Pro"/>
                <a:ea typeface="Source Code Pro"/>
                <a:cs typeface="Source Code Pro"/>
                <a:sym typeface="Source Code Pro"/>
              </a:rPr>
              <a:t>Agent</a:t>
            </a:r>
            <a:endParaRPr sz="1700">
              <a:solidFill>
                <a:srgbClr val="F3F3F3"/>
              </a:solidFill>
              <a:latin typeface="Source Code Pro"/>
              <a:ea typeface="Source Code Pro"/>
              <a:cs typeface="Source Code Pro"/>
              <a:sym typeface="Source Code Pro"/>
            </a:endParaRPr>
          </a:p>
          <a:p>
            <a:pPr marL="457200" lvl="0" indent="-336550" algn="l" rtl="0">
              <a:spcBef>
                <a:spcPts val="0"/>
              </a:spcBef>
              <a:spcAft>
                <a:spcPts val="0"/>
              </a:spcAft>
              <a:buClr>
                <a:srgbClr val="F3F3F3"/>
              </a:buClr>
              <a:buSzPts val="1700"/>
              <a:buFont typeface="Source Code Pro"/>
              <a:buChar char="●"/>
            </a:pPr>
            <a:r>
              <a:rPr lang="es" sz="1700">
                <a:solidFill>
                  <a:srgbClr val="F3F3F3"/>
                </a:solidFill>
                <a:latin typeface="Source Code Pro"/>
                <a:ea typeface="Source Code Pro"/>
                <a:cs typeface="Source Code Pro"/>
                <a:sym typeface="Source Code Pro"/>
              </a:rPr>
              <a:t>ADR</a:t>
            </a:r>
            <a:endParaRPr sz="1700">
              <a:solidFill>
                <a:srgbClr val="F3F3F3"/>
              </a:solidFill>
              <a:latin typeface="Source Code Pro"/>
              <a:ea typeface="Source Code Pro"/>
              <a:cs typeface="Source Code Pro"/>
              <a:sym typeface="Source Code Pro"/>
            </a:endParaRPr>
          </a:p>
          <a:p>
            <a:pPr marL="457200" lvl="0" indent="0" algn="l" rtl="0">
              <a:spcBef>
                <a:spcPts val="0"/>
              </a:spcBef>
              <a:spcAft>
                <a:spcPts val="0"/>
              </a:spcAft>
              <a:buNone/>
            </a:pPr>
            <a:r>
              <a:rPr lang="es" sz="1700">
                <a:solidFill>
                  <a:srgbClr val="F3F3F3"/>
                </a:solidFill>
                <a:latin typeface="Source Code Pro"/>
                <a:ea typeface="Source Code Pro"/>
                <a:cs typeface="Source Code Pro"/>
                <a:sym typeface="Source Code Pro"/>
              </a:rPr>
              <a:t>...</a:t>
            </a:r>
            <a:endParaRPr sz="1700">
              <a:solidFill>
                <a:srgbClr val="F3F3F3"/>
              </a:solidFill>
              <a:latin typeface="Source Code Pro"/>
              <a:ea typeface="Source Code Pro"/>
              <a:cs typeface="Source Code Pro"/>
              <a:sym typeface="Source Code Pro"/>
            </a:endParaRPr>
          </a:p>
          <a:p>
            <a:pPr marL="457200" lvl="0" indent="0" algn="l" rtl="0">
              <a:spcBef>
                <a:spcPts val="0"/>
              </a:spcBef>
              <a:spcAft>
                <a:spcPts val="0"/>
              </a:spcAft>
              <a:buNone/>
            </a:pPr>
            <a:r>
              <a:rPr lang="es" sz="1700">
                <a:solidFill>
                  <a:srgbClr val="F3F3F3"/>
                </a:solidFill>
                <a:latin typeface="Source Code Pro"/>
                <a:ea typeface="Source Code Pro"/>
                <a:cs typeface="Source Code Pro"/>
                <a:sym typeface="Source Code Pro"/>
              </a:rPr>
              <a:t>...</a:t>
            </a:r>
            <a:endParaRPr sz="1700">
              <a:solidFill>
                <a:srgbClr val="F3F3F3"/>
              </a:solidFill>
              <a:latin typeface="Source Code Pro"/>
              <a:ea typeface="Source Code Pro"/>
              <a:cs typeface="Source Code Pro"/>
              <a:sym typeface="Source Code Pro"/>
            </a:endParaRPr>
          </a:p>
          <a:p>
            <a:pPr marL="457200" lvl="0" indent="0" algn="l" rtl="0">
              <a:spcBef>
                <a:spcPts val="0"/>
              </a:spcBef>
              <a:spcAft>
                <a:spcPts val="0"/>
              </a:spcAft>
              <a:buNone/>
            </a:pPr>
            <a:endParaRPr sz="1700">
              <a:solidFill>
                <a:srgbClr val="F3F3F3"/>
              </a:solidFill>
              <a:latin typeface="Source Code Pro"/>
              <a:ea typeface="Source Code Pro"/>
              <a:cs typeface="Source Code Pro"/>
              <a:sym typeface="Source Code Pro"/>
            </a:endParaRPr>
          </a:p>
          <a:p>
            <a:pPr marL="457200" lvl="0" indent="0" algn="l" rtl="0">
              <a:spcBef>
                <a:spcPts val="0"/>
              </a:spcBef>
              <a:spcAft>
                <a:spcPts val="0"/>
              </a:spcAft>
              <a:buNone/>
            </a:pPr>
            <a:endParaRPr b="1">
              <a:solidFill>
                <a:srgbClr val="20124D"/>
              </a:solidFill>
              <a:latin typeface="Source Code Pro"/>
              <a:ea typeface="Source Code Pro"/>
              <a:cs typeface="Source Code Pro"/>
              <a:sym typeface="Source Code Pro"/>
            </a:endParaRPr>
          </a:p>
          <a:p>
            <a:pPr marL="457200" lvl="0" indent="0" algn="l" rtl="0">
              <a:spcBef>
                <a:spcPts val="0"/>
              </a:spcBef>
              <a:spcAft>
                <a:spcPts val="0"/>
              </a:spcAft>
              <a:buNone/>
            </a:pPr>
            <a:endParaRPr b="1">
              <a:solidFill>
                <a:srgbClr val="20124D"/>
              </a:solidFill>
              <a:latin typeface="Source Code Pro"/>
              <a:ea typeface="Source Code Pro"/>
              <a:cs typeface="Source Code Pro"/>
              <a:sym typeface="Source Code Pro"/>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712"/>
        <p:cNvGrpSpPr/>
        <p:nvPr/>
      </p:nvGrpSpPr>
      <p:grpSpPr>
        <a:xfrm>
          <a:off x="0" y="0"/>
          <a:ext cx="0" cy="0"/>
          <a:chOff x="0" y="0"/>
          <a:chExt cx="0" cy="0"/>
        </a:xfrm>
      </p:grpSpPr>
      <p:sp>
        <p:nvSpPr>
          <p:cNvPr id="713" name="Google Shape;713;p66"/>
          <p:cNvSpPr txBox="1">
            <a:spLocks noGrp="1"/>
          </p:cNvSpPr>
          <p:nvPr>
            <p:ph type="ctrTitle"/>
          </p:nvPr>
        </p:nvSpPr>
        <p:spPr>
          <a:xfrm rot="-5400000">
            <a:off x="-1123975" y="2404575"/>
            <a:ext cx="3699300" cy="327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714" name="Google Shape;714;p66"/>
          <p:cNvGrpSpPr/>
          <p:nvPr/>
        </p:nvGrpSpPr>
        <p:grpSpPr>
          <a:xfrm>
            <a:off x="4226544" y="1484188"/>
            <a:ext cx="1703914" cy="1539071"/>
            <a:chOff x="2637425" y="5179000"/>
            <a:chExt cx="196725" cy="196275"/>
          </a:xfrm>
        </p:grpSpPr>
        <p:sp>
          <p:nvSpPr>
            <p:cNvPr id="715" name="Google Shape;715;p66"/>
            <p:cNvSpPr/>
            <p:nvPr/>
          </p:nvSpPr>
          <p:spPr>
            <a:xfrm>
              <a:off x="2639050" y="5248050"/>
              <a:ext cx="35350" cy="17525"/>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66"/>
            <p:cNvSpPr/>
            <p:nvPr/>
          </p:nvSpPr>
          <p:spPr>
            <a:xfrm>
              <a:off x="2648425" y="5221550"/>
              <a:ext cx="34275" cy="25975"/>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66"/>
            <p:cNvSpPr/>
            <p:nvPr/>
          </p:nvSpPr>
          <p:spPr>
            <a:xfrm>
              <a:off x="2665725" y="5200075"/>
              <a:ext cx="30150" cy="31950"/>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66"/>
            <p:cNvSpPr/>
            <p:nvPr/>
          </p:nvSpPr>
          <p:spPr>
            <a:xfrm>
              <a:off x="2689175" y="5185475"/>
              <a:ext cx="23275" cy="35000"/>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66"/>
            <p:cNvSpPr/>
            <p:nvPr/>
          </p:nvSpPr>
          <p:spPr>
            <a:xfrm>
              <a:off x="2716750" y="5179000"/>
              <a:ext cx="14275" cy="35000"/>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66"/>
            <p:cNvSpPr/>
            <p:nvPr/>
          </p:nvSpPr>
          <p:spPr>
            <a:xfrm>
              <a:off x="2742550" y="5179175"/>
              <a:ext cx="15150" cy="35350"/>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66"/>
            <p:cNvSpPr/>
            <p:nvPr/>
          </p:nvSpPr>
          <p:spPr>
            <a:xfrm>
              <a:off x="2761100" y="5186550"/>
              <a:ext cx="24025" cy="35025"/>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66"/>
            <p:cNvSpPr/>
            <p:nvPr/>
          </p:nvSpPr>
          <p:spPr>
            <a:xfrm>
              <a:off x="2777350" y="5201900"/>
              <a:ext cx="30675" cy="31575"/>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66"/>
            <p:cNvSpPr/>
            <p:nvPr/>
          </p:nvSpPr>
          <p:spPr>
            <a:xfrm>
              <a:off x="2797525" y="5250925"/>
              <a:ext cx="35550" cy="16625"/>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66"/>
            <p:cNvSpPr/>
            <p:nvPr/>
          </p:nvSpPr>
          <p:spPr>
            <a:xfrm>
              <a:off x="2799150" y="5278875"/>
              <a:ext cx="35000" cy="12825"/>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66"/>
            <p:cNvSpPr/>
            <p:nvPr/>
          </p:nvSpPr>
          <p:spPr>
            <a:xfrm>
              <a:off x="2793575" y="5297825"/>
              <a:ext cx="35350" cy="21825"/>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66"/>
            <p:cNvSpPr/>
            <p:nvPr/>
          </p:nvSpPr>
          <p:spPr>
            <a:xfrm>
              <a:off x="2782925" y="5314775"/>
              <a:ext cx="32475" cy="29225"/>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66"/>
            <p:cNvSpPr/>
            <p:nvPr/>
          </p:nvSpPr>
          <p:spPr>
            <a:xfrm>
              <a:off x="2767975" y="5328275"/>
              <a:ext cx="26875" cy="33925"/>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66"/>
            <p:cNvSpPr/>
            <p:nvPr/>
          </p:nvSpPr>
          <p:spPr>
            <a:xfrm>
              <a:off x="2750125" y="5337300"/>
              <a:ext cx="18950" cy="3555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66"/>
            <p:cNvSpPr/>
            <p:nvPr/>
          </p:nvSpPr>
          <p:spPr>
            <a:xfrm>
              <a:off x="2728475" y="5340900"/>
              <a:ext cx="11750" cy="34375"/>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66"/>
            <p:cNvSpPr/>
            <p:nvPr/>
          </p:nvSpPr>
          <p:spPr>
            <a:xfrm>
              <a:off x="2699800" y="5336750"/>
              <a:ext cx="19875" cy="35375"/>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66"/>
            <p:cNvSpPr/>
            <p:nvPr/>
          </p:nvSpPr>
          <p:spPr>
            <a:xfrm>
              <a:off x="2674375" y="5327200"/>
              <a:ext cx="27800" cy="3357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66"/>
            <p:cNvSpPr/>
            <p:nvPr/>
          </p:nvSpPr>
          <p:spPr>
            <a:xfrm>
              <a:off x="2654550" y="5313150"/>
              <a:ext cx="33025" cy="28675"/>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66"/>
            <p:cNvSpPr/>
            <p:nvPr/>
          </p:nvSpPr>
          <p:spPr>
            <a:xfrm>
              <a:off x="2641750" y="5296000"/>
              <a:ext cx="35350" cy="21125"/>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66"/>
            <p:cNvSpPr/>
            <p:nvPr/>
          </p:nvSpPr>
          <p:spPr>
            <a:xfrm>
              <a:off x="2637425" y="5277075"/>
              <a:ext cx="34650" cy="11750"/>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66"/>
            <p:cNvSpPr/>
            <p:nvPr/>
          </p:nvSpPr>
          <p:spPr>
            <a:xfrm>
              <a:off x="2789950" y="5224075"/>
              <a:ext cx="34475" cy="25075"/>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66"/>
            <p:cNvSpPr/>
            <p:nvPr/>
          </p:nvSpPr>
          <p:spPr>
            <a:xfrm>
              <a:off x="2719450" y="5260675"/>
              <a:ext cx="32675" cy="32650"/>
            </a:xfrm>
            <a:custGeom>
              <a:avLst/>
              <a:gdLst/>
              <a:ahLst/>
              <a:cxnLst/>
              <a:rect l="l" t="t" r="r" b="b"/>
              <a:pathLst>
                <a:path w="1307" h="1306" extrusionOk="0">
                  <a:moveTo>
                    <a:pt x="657" y="0"/>
                  </a:moveTo>
                  <a:cubicBezTo>
                    <a:pt x="297" y="0"/>
                    <a:pt x="1" y="296"/>
                    <a:pt x="1" y="657"/>
                  </a:cubicBezTo>
                  <a:cubicBezTo>
                    <a:pt x="1" y="1017"/>
                    <a:pt x="297" y="1306"/>
                    <a:pt x="657" y="1306"/>
                  </a:cubicBezTo>
                  <a:cubicBezTo>
                    <a:pt x="1018" y="1306"/>
                    <a:pt x="1306" y="1017"/>
                    <a:pt x="1306" y="657"/>
                  </a:cubicBezTo>
                  <a:cubicBezTo>
                    <a:pt x="1306" y="296"/>
                    <a:pt x="1018" y="0"/>
                    <a:pt x="657"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7" name="Google Shape;737;p66"/>
          <p:cNvSpPr txBox="1"/>
          <p:nvPr/>
        </p:nvSpPr>
        <p:spPr>
          <a:xfrm>
            <a:off x="3514150" y="3168950"/>
            <a:ext cx="2457900" cy="731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 sz="3500">
                <a:latin typeface="Dancing Script Regular"/>
                <a:ea typeface="Dancing Script Regular"/>
                <a:cs typeface="Dancing Script Regular"/>
                <a:sym typeface="Dancing Script Regular"/>
              </a:rPr>
              <a:t>Loading ... </a:t>
            </a:r>
            <a:endParaRPr sz="3500">
              <a:latin typeface="Dancing Script Regular"/>
              <a:ea typeface="Dancing Script Regular"/>
              <a:cs typeface="Dancing Script Regular"/>
              <a:sym typeface="Dancing Script Regular"/>
            </a:endParaRPr>
          </a:p>
        </p:txBody>
      </p:sp>
      <p:sp>
        <p:nvSpPr>
          <p:cNvPr id="738" name="Google Shape;738;p66"/>
          <p:cNvSpPr txBox="1"/>
          <p:nvPr/>
        </p:nvSpPr>
        <p:spPr>
          <a:xfrm>
            <a:off x="5502525" y="3365625"/>
            <a:ext cx="787200" cy="46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1900">
                <a:latin typeface="Source Code Pro"/>
                <a:ea typeface="Source Code Pro"/>
                <a:cs typeface="Source Code Pro"/>
                <a:sym typeface="Source Code Pro"/>
              </a:rPr>
              <a:t>...</a:t>
            </a:r>
            <a:endParaRPr sz="1900">
              <a:latin typeface="Source Code Pro"/>
              <a:ea typeface="Source Code Pro"/>
              <a:cs typeface="Source Code Pro"/>
              <a:sym typeface="Source Code Pro"/>
            </a:endParaRPr>
          </a:p>
        </p:txBody>
      </p:sp>
      <p:sp>
        <p:nvSpPr>
          <p:cNvPr id="739" name="Google Shape;739;p66"/>
          <p:cNvSpPr txBox="1"/>
          <p:nvPr/>
        </p:nvSpPr>
        <p:spPr>
          <a:xfrm>
            <a:off x="6234325" y="4632600"/>
            <a:ext cx="2837700" cy="510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a:latin typeface="Source Code Pro"/>
                <a:ea typeface="Source Code Pro"/>
                <a:cs typeface="Source Code Pro"/>
                <a:sym typeface="Source Code Pro"/>
              </a:rPr>
              <a:t>please wait patiently~~~</a:t>
            </a:r>
            <a:endParaRPr>
              <a:latin typeface="Source Code Pro"/>
              <a:ea typeface="Source Code Pro"/>
              <a:cs typeface="Source Code Pro"/>
              <a:sym typeface="Source Code Pro"/>
            </a:endParaRPr>
          </a:p>
        </p:txBody>
      </p:sp>
      <p:pic>
        <p:nvPicPr>
          <p:cNvPr id="740" name="Google Shape;740;p66"/>
          <p:cNvPicPr preferRelativeResize="0"/>
          <p:nvPr/>
        </p:nvPicPr>
        <p:blipFill>
          <a:blip r:embed="rId3">
            <a:alphaModFix/>
          </a:blip>
          <a:stretch>
            <a:fillRect/>
          </a:stretch>
        </p:blipFill>
        <p:spPr>
          <a:xfrm>
            <a:off x="1041725" y="808250"/>
            <a:ext cx="3032420" cy="2022624"/>
          </a:xfrm>
          <a:prstGeom prst="rect">
            <a:avLst/>
          </a:prstGeom>
          <a:noFill/>
          <a:ln>
            <a:noFill/>
          </a:ln>
        </p:spPr>
      </p:pic>
      <p:sp>
        <p:nvSpPr>
          <p:cNvPr id="741" name="Google Shape;741;p66"/>
          <p:cNvSpPr/>
          <p:nvPr/>
        </p:nvSpPr>
        <p:spPr>
          <a:xfrm rot="1826900">
            <a:off x="7222120" y="395585"/>
            <a:ext cx="2127629" cy="265851"/>
          </a:xfrm>
          <a:prstGeom prst="rect">
            <a:avLst/>
          </a:prstGeom>
          <a:solidFill>
            <a:srgbClr val="C165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66"/>
          <p:cNvSpPr/>
          <p:nvPr/>
        </p:nvSpPr>
        <p:spPr>
          <a:xfrm rot="-3035746">
            <a:off x="111475" y="4814632"/>
            <a:ext cx="2127641" cy="266003"/>
          </a:xfrm>
          <a:prstGeom prst="rect">
            <a:avLst/>
          </a:prstGeom>
          <a:solidFill>
            <a:srgbClr val="C165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66"/>
          <p:cNvSpPr/>
          <p:nvPr/>
        </p:nvSpPr>
        <p:spPr>
          <a:xfrm rot="-1305623">
            <a:off x="7203141" y="3913414"/>
            <a:ext cx="1089215" cy="211804"/>
          </a:xfrm>
          <a:prstGeom prst="rect">
            <a:avLst/>
          </a:prstGeom>
          <a:solidFill>
            <a:srgbClr val="C165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44" name="Google Shape;744;p66" descr="Terminator 2: Judgement Day Theme &#10;Brad Fiedel, 1991&#10;&#10;All rights to their respective owners.&#10;Monetised by WMG on behalf of RoadRunner Records." title="Terminator 2 Theme">
            <a:hlinkClick r:id="rId4"/>
          </p:cNvPr>
          <p:cNvPicPr preferRelativeResize="0"/>
          <p:nvPr/>
        </p:nvPicPr>
        <p:blipFill>
          <a:blip r:embed="rId5">
            <a:alphaModFix/>
          </a:blip>
          <a:stretch>
            <a:fillRect/>
          </a:stretch>
        </p:blipFill>
        <p:spPr>
          <a:xfrm>
            <a:off x="1313500" y="2585360"/>
            <a:ext cx="55525" cy="4165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48"/>
        <p:cNvGrpSpPr/>
        <p:nvPr/>
      </p:nvGrpSpPr>
      <p:grpSpPr>
        <a:xfrm>
          <a:off x="0" y="0"/>
          <a:ext cx="0" cy="0"/>
          <a:chOff x="0" y="0"/>
          <a:chExt cx="0" cy="0"/>
        </a:xfrm>
      </p:grpSpPr>
      <p:sp>
        <p:nvSpPr>
          <p:cNvPr id="749" name="Google Shape;749;p67"/>
          <p:cNvSpPr/>
          <p:nvPr/>
        </p:nvSpPr>
        <p:spPr>
          <a:xfrm>
            <a:off x="2310325" y="1492600"/>
            <a:ext cx="4523700" cy="3650700"/>
          </a:xfrm>
          <a:prstGeom prst="rect">
            <a:avLst/>
          </a:prstGeom>
          <a:solidFill>
            <a:srgbClr val="C165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67"/>
          <p:cNvSpPr txBox="1">
            <a:spLocks noGrp="1"/>
          </p:cNvSpPr>
          <p:nvPr>
            <p:ph type="subTitle" idx="1"/>
          </p:nvPr>
        </p:nvSpPr>
        <p:spPr>
          <a:xfrm flipH="1">
            <a:off x="3017897" y="2788050"/>
            <a:ext cx="3108300" cy="670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s" sz="1300">
                <a:solidFill>
                  <a:srgbClr val="F6F2E9"/>
                </a:solidFill>
              </a:rPr>
              <a:t>Does anyone have any questions?</a:t>
            </a:r>
            <a:endParaRPr sz="1300">
              <a:solidFill>
                <a:srgbClr val="F6F2E9"/>
              </a:solidFill>
            </a:endParaRPr>
          </a:p>
          <a:p>
            <a:pPr marL="0" lvl="0" indent="0" algn="ctr" rtl="0">
              <a:spcBef>
                <a:spcPts val="0"/>
              </a:spcBef>
              <a:spcAft>
                <a:spcPts val="0"/>
              </a:spcAft>
              <a:buClr>
                <a:schemeClr val="dk1"/>
              </a:buClr>
              <a:buSzPts val="1100"/>
              <a:buFont typeface="Arial"/>
              <a:buNone/>
            </a:pPr>
            <a:endParaRPr sz="900">
              <a:solidFill>
                <a:srgbClr val="F6F2E9"/>
              </a:solidFill>
            </a:endParaRPr>
          </a:p>
          <a:p>
            <a:pPr marL="0" lvl="0" indent="0" algn="ctr" rtl="0">
              <a:spcBef>
                <a:spcPts val="0"/>
              </a:spcBef>
              <a:spcAft>
                <a:spcPts val="0"/>
              </a:spcAft>
              <a:buNone/>
            </a:pPr>
            <a:endParaRPr sz="900">
              <a:solidFill>
                <a:srgbClr val="F6F2E9"/>
              </a:solidFill>
            </a:endParaRPr>
          </a:p>
        </p:txBody>
      </p:sp>
      <p:sp>
        <p:nvSpPr>
          <p:cNvPr id="751" name="Google Shape;751;p67"/>
          <p:cNvSpPr txBox="1">
            <a:spLocks noGrp="1"/>
          </p:cNvSpPr>
          <p:nvPr>
            <p:ph type="ctrTitle"/>
          </p:nvPr>
        </p:nvSpPr>
        <p:spPr>
          <a:xfrm flipH="1">
            <a:off x="713925" y="2117550"/>
            <a:ext cx="7716300" cy="670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solidFill>
                  <a:srgbClr val="F6F2E9"/>
                </a:solidFill>
              </a:rPr>
              <a:t>THANKS</a:t>
            </a:r>
            <a:endParaRPr>
              <a:solidFill>
                <a:srgbClr val="F6F2E9"/>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6F2E9"/>
        </a:solidFill>
        <a:effectLst/>
      </p:bgPr>
    </p:bg>
    <p:spTree>
      <p:nvGrpSpPr>
        <p:cNvPr id="1" name="Shape 188"/>
        <p:cNvGrpSpPr/>
        <p:nvPr/>
      </p:nvGrpSpPr>
      <p:grpSpPr>
        <a:xfrm>
          <a:off x="0" y="0"/>
          <a:ext cx="0" cy="0"/>
          <a:chOff x="0" y="0"/>
          <a:chExt cx="0" cy="0"/>
        </a:xfrm>
      </p:grpSpPr>
      <p:sp>
        <p:nvSpPr>
          <p:cNvPr id="189" name="Google Shape;189;p27"/>
          <p:cNvSpPr/>
          <p:nvPr/>
        </p:nvSpPr>
        <p:spPr>
          <a:xfrm>
            <a:off x="6221700" y="1352150"/>
            <a:ext cx="2922300" cy="3791400"/>
          </a:xfrm>
          <a:prstGeom prst="rect">
            <a:avLst/>
          </a:prstGeom>
          <a:solidFill>
            <a:srgbClr val="C165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7"/>
          <p:cNvSpPr txBox="1">
            <a:spLocks noGrp="1"/>
          </p:cNvSpPr>
          <p:nvPr>
            <p:ph type="title"/>
          </p:nvPr>
        </p:nvSpPr>
        <p:spPr>
          <a:xfrm>
            <a:off x="6067765" y="99925"/>
            <a:ext cx="2051100" cy="1280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solidFill>
                  <a:srgbClr val="596657"/>
                </a:solidFill>
              </a:rPr>
              <a:t>0</a:t>
            </a:r>
            <a:r>
              <a:rPr lang="es"/>
              <a:t>2</a:t>
            </a:r>
            <a:endParaRPr>
              <a:solidFill>
                <a:srgbClr val="596657"/>
              </a:solidFill>
            </a:endParaRPr>
          </a:p>
        </p:txBody>
      </p:sp>
      <p:pic>
        <p:nvPicPr>
          <p:cNvPr id="191" name="Google Shape;191;p27"/>
          <p:cNvPicPr preferRelativeResize="0"/>
          <p:nvPr/>
        </p:nvPicPr>
        <p:blipFill>
          <a:blip r:embed="rId3">
            <a:alphaModFix/>
          </a:blip>
          <a:stretch>
            <a:fillRect/>
          </a:stretch>
        </p:blipFill>
        <p:spPr>
          <a:xfrm>
            <a:off x="4112550" y="1550786"/>
            <a:ext cx="3926400" cy="3699387"/>
          </a:xfrm>
          <a:prstGeom prst="rect">
            <a:avLst/>
          </a:prstGeom>
          <a:noFill/>
          <a:ln>
            <a:noFill/>
          </a:ln>
        </p:spPr>
      </p:pic>
      <p:sp>
        <p:nvSpPr>
          <p:cNvPr id="192" name="Google Shape;192;p27"/>
          <p:cNvSpPr txBox="1">
            <a:spLocks noGrp="1"/>
          </p:cNvSpPr>
          <p:nvPr>
            <p:ph type="ctrTitle" idx="2"/>
          </p:nvPr>
        </p:nvSpPr>
        <p:spPr>
          <a:xfrm>
            <a:off x="1189050" y="1124875"/>
            <a:ext cx="3926400" cy="2543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s"/>
              <a:t>Data Collection</a:t>
            </a:r>
            <a:endParaRPr>
              <a:solidFill>
                <a:srgbClr val="596657"/>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28"/>
          <p:cNvSpPr txBox="1">
            <a:spLocks noGrp="1"/>
          </p:cNvSpPr>
          <p:nvPr>
            <p:ph type="ctrTitle"/>
          </p:nvPr>
        </p:nvSpPr>
        <p:spPr>
          <a:xfrm rot="-5400000">
            <a:off x="-1249250" y="2334100"/>
            <a:ext cx="3699300" cy="327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a:t>Data Collection</a:t>
            </a:r>
            <a:endParaRPr/>
          </a:p>
        </p:txBody>
      </p:sp>
      <p:sp>
        <p:nvSpPr>
          <p:cNvPr id="198" name="Google Shape;198;p28"/>
          <p:cNvSpPr txBox="1">
            <a:spLocks noGrp="1"/>
          </p:cNvSpPr>
          <p:nvPr>
            <p:ph type="ctrTitle" idx="3"/>
          </p:nvPr>
        </p:nvSpPr>
        <p:spPr>
          <a:xfrm flipH="1">
            <a:off x="1531225" y="4107675"/>
            <a:ext cx="1926600" cy="391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sciencedirect.com</a:t>
            </a:r>
            <a:endParaRPr sz="1800"/>
          </a:p>
        </p:txBody>
      </p:sp>
      <p:sp>
        <p:nvSpPr>
          <p:cNvPr id="199" name="Google Shape;199;p28"/>
          <p:cNvSpPr txBox="1">
            <a:spLocks noGrp="1"/>
          </p:cNvSpPr>
          <p:nvPr>
            <p:ph type="ctrTitle" idx="2"/>
          </p:nvPr>
        </p:nvSpPr>
        <p:spPr>
          <a:xfrm>
            <a:off x="6225925" y="710825"/>
            <a:ext cx="1328700" cy="42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a:t>kaggle.com</a:t>
            </a:r>
            <a:endParaRPr/>
          </a:p>
        </p:txBody>
      </p:sp>
      <p:pic>
        <p:nvPicPr>
          <p:cNvPr id="200" name="Google Shape;200;p28"/>
          <p:cNvPicPr preferRelativeResize="0"/>
          <p:nvPr/>
        </p:nvPicPr>
        <p:blipFill rotWithShape="1">
          <a:blip r:embed="rId3">
            <a:alphaModFix/>
          </a:blip>
          <a:srcRect t="8391"/>
          <a:stretch/>
        </p:blipFill>
        <p:spPr>
          <a:xfrm>
            <a:off x="2277513" y="234850"/>
            <a:ext cx="2125052" cy="3419324"/>
          </a:xfrm>
          <a:prstGeom prst="rect">
            <a:avLst/>
          </a:prstGeom>
          <a:noFill/>
          <a:ln>
            <a:noFill/>
          </a:ln>
        </p:spPr>
      </p:pic>
      <p:cxnSp>
        <p:nvCxnSpPr>
          <p:cNvPr id="201" name="Google Shape;201;p28"/>
          <p:cNvCxnSpPr/>
          <p:nvPr/>
        </p:nvCxnSpPr>
        <p:spPr>
          <a:xfrm rot="10800000">
            <a:off x="2666100" y="3448250"/>
            <a:ext cx="0" cy="609900"/>
          </a:xfrm>
          <a:prstGeom prst="straightConnector1">
            <a:avLst/>
          </a:prstGeom>
          <a:noFill/>
          <a:ln w="19050" cap="flat" cmpd="sng">
            <a:solidFill>
              <a:srgbClr val="596657"/>
            </a:solidFill>
            <a:prstDash val="solid"/>
            <a:round/>
            <a:headEnd type="none" w="med" len="med"/>
            <a:tailEnd type="none" w="med" len="med"/>
          </a:ln>
        </p:spPr>
      </p:cxnSp>
      <p:pic>
        <p:nvPicPr>
          <p:cNvPr id="202" name="Google Shape;202;p28"/>
          <p:cNvPicPr preferRelativeResize="0"/>
          <p:nvPr/>
        </p:nvPicPr>
        <p:blipFill>
          <a:blip r:embed="rId4">
            <a:alphaModFix/>
          </a:blip>
          <a:stretch>
            <a:fillRect/>
          </a:stretch>
        </p:blipFill>
        <p:spPr>
          <a:xfrm>
            <a:off x="5033500" y="1522325"/>
            <a:ext cx="2125051" cy="3419327"/>
          </a:xfrm>
          <a:prstGeom prst="rect">
            <a:avLst/>
          </a:prstGeom>
          <a:noFill/>
          <a:ln>
            <a:noFill/>
          </a:ln>
        </p:spPr>
      </p:pic>
      <p:cxnSp>
        <p:nvCxnSpPr>
          <p:cNvPr id="203" name="Google Shape;203;p28"/>
          <p:cNvCxnSpPr/>
          <p:nvPr/>
        </p:nvCxnSpPr>
        <p:spPr>
          <a:xfrm rot="10800000">
            <a:off x="6714075" y="1177200"/>
            <a:ext cx="0" cy="609900"/>
          </a:xfrm>
          <a:prstGeom prst="straightConnector1">
            <a:avLst/>
          </a:prstGeom>
          <a:noFill/>
          <a:ln w="19050" cap="flat" cmpd="sng">
            <a:solidFill>
              <a:srgbClr val="596657"/>
            </a:solidFill>
            <a:prstDash val="solid"/>
            <a:round/>
            <a:headEnd type="none" w="med" len="med"/>
            <a:tailEnd type="none" w="med" len="med"/>
          </a:ln>
        </p:spPr>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p29"/>
          <p:cNvSpPr txBox="1">
            <a:spLocks noGrp="1"/>
          </p:cNvSpPr>
          <p:nvPr>
            <p:ph type="title"/>
          </p:nvPr>
        </p:nvSpPr>
        <p:spPr>
          <a:xfrm flipH="1">
            <a:off x="3546450" y="0"/>
            <a:ext cx="2051100" cy="123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a:solidFill>
                  <a:srgbClr val="596657"/>
                </a:solidFill>
              </a:rPr>
              <a:t>03</a:t>
            </a:r>
            <a:endParaRPr>
              <a:solidFill>
                <a:srgbClr val="596657"/>
              </a:solidFill>
            </a:endParaRPr>
          </a:p>
        </p:txBody>
      </p:sp>
      <p:sp>
        <p:nvSpPr>
          <p:cNvPr id="209" name="Google Shape;209;p29"/>
          <p:cNvSpPr/>
          <p:nvPr/>
        </p:nvSpPr>
        <p:spPr>
          <a:xfrm flipH="1">
            <a:off x="2884800" y="3555200"/>
            <a:ext cx="6259200" cy="920100"/>
          </a:xfrm>
          <a:prstGeom prst="rect">
            <a:avLst/>
          </a:prstGeom>
          <a:solidFill>
            <a:srgbClr val="C165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10" name="Google Shape;210;p29"/>
          <p:cNvPicPr preferRelativeResize="0"/>
          <p:nvPr/>
        </p:nvPicPr>
        <p:blipFill>
          <a:blip r:embed="rId3">
            <a:alphaModFix/>
          </a:blip>
          <a:stretch>
            <a:fillRect/>
          </a:stretch>
        </p:blipFill>
        <p:spPr>
          <a:xfrm>
            <a:off x="1945150" y="1870175"/>
            <a:ext cx="4192575" cy="2342750"/>
          </a:xfrm>
          <a:prstGeom prst="rect">
            <a:avLst/>
          </a:prstGeom>
          <a:noFill/>
          <a:ln>
            <a:noFill/>
          </a:ln>
        </p:spPr>
      </p:pic>
      <p:sp>
        <p:nvSpPr>
          <p:cNvPr id="211" name="Google Shape;211;p29"/>
          <p:cNvSpPr txBox="1">
            <a:spLocks noGrp="1"/>
          </p:cNvSpPr>
          <p:nvPr>
            <p:ph type="ctrTitle" idx="2"/>
          </p:nvPr>
        </p:nvSpPr>
        <p:spPr>
          <a:xfrm flipH="1">
            <a:off x="4204550" y="1295025"/>
            <a:ext cx="5059200" cy="1082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a:t>Preprocessing</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30"/>
          <p:cNvSpPr txBox="1">
            <a:spLocks noGrp="1"/>
          </p:cNvSpPr>
          <p:nvPr>
            <p:ph type="ctrTitle"/>
          </p:nvPr>
        </p:nvSpPr>
        <p:spPr>
          <a:xfrm rot="-5400000">
            <a:off x="-1123975" y="2404575"/>
            <a:ext cx="3699300" cy="327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a:t>Data Cleaning</a:t>
            </a:r>
            <a:endParaRPr/>
          </a:p>
        </p:txBody>
      </p:sp>
      <p:grpSp>
        <p:nvGrpSpPr>
          <p:cNvPr id="217" name="Google Shape;217;p30"/>
          <p:cNvGrpSpPr/>
          <p:nvPr/>
        </p:nvGrpSpPr>
        <p:grpSpPr>
          <a:xfrm>
            <a:off x="3792126" y="2875194"/>
            <a:ext cx="275718" cy="421405"/>
            <a:chOff x="2089475" y="238125"/>
            <a:chExt cx="3420825" cy="5228350"/>
          </a:xfrm>
        </p:grpSpPr>
        <p:sp>
          <p:nvSpPr>
            <p:cNvPr id="218" name="Google Shape;218;p30"/>
            <p:cNvSpPr/>
            <p:nvPr/>
          </p:nvSpPr>
          <p:spPr>
            <a:xfrm>
              <a:off x="2497550" y="5313275"/>
              <a:ext cx="163625" cy="153200"/>
            </a:xfrm>
            <a:custGeom>
              <a:avLst/>
              <a:gdLst/>
              <a:ahLst/>
              <a:cxnLst/>
              <a:rect l="l" t="t" r="r" b="b"/>
              <a:pathLst>
                <a:path w="6545" h="6128" extrusionOk="0">
                  <a:moveTo>
                    <a:pt x="0" y="0"/>
                  </a:moveTo>
                  <a:lnTo>
                    <a:pt x="0" y="6127"/>
                  </a:lnTo>
                  <a:lnTo>
                    <a:pt x="6544" y="6127"/>
                  </a:lnTo>
                  <a:lnTo>
                    <a:pt x="6544" y="0"/>
                  </a:lnTo>
                  <a:close/>
                </a:path>
              </a:pathLst>
            </a:custGeom>
            <a:solidFill>
              <a:srgbClr val="F6F2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30"/>
            <p:cNvSpPr/>
            <p:nvPr/>
          </p:nvSpPr>
          <p:spPr>
            <a:xfrm>
              <a:off x="3396400" y="2127125"/>
              <a:ext cx="163625" cy="153200"/>
            </a:xfrm>
            <a:custGeom>
              <a:avLst/>
              <a:gdLst/>
              <a:ahLst/>
              <a:cxnLst/>
              <a:rect l="l" t="t" r="r" b="b"/>
              <a:pathLst>
                <a:path w="6545" h="6128" extrusionOk="0">
                  <a:moveTo>
                    <a:pt x="1" y="1"/>
                  </a:moveTo>
                  <a:lnTo>
                    <a:pt x="1" y="6128"/>
                  </a:lnTo>
                  <a:lnTo>
                    <a:pt x="6544" y="6128"/>
                  </a:lnTo>
                  <a:lnTo>
                    <a:pt x="6544" y="1"/>
                  </a:lnTo>
                  <a:close/>
                </a:path>
              </a:pathLst>
            </a:custGeom>
            <a:solidFill>
              <a:srgbClr val="F6F2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30"/>
            <p:cNvSpPr/>
            <p:nvPr/>
          </p:nvSpPr>
          <p:spPr>
            <a:xfrm>
              <a:off x="3722975" y="2127125"/>
              <a:ext cx="163625" cy="153200"/>
            </a:xfrm>
            <a:custGeom>
              <a:avLst/>
              <a:gdLst/>
              <a:ahLst/>
              <a:cxnLst/>
              <a:rect l="l" t="t" r="r" b="b"/>
              <a:pathLst>
                <a:path w="6545" h="6128" extrusionOk="0">
                  <a:moveTo>
                    <a:pt x="1" y="1"/>
                  </a:moveTo>
                  <a:lnTo>
                    <a:pt x="1" y="6128"/>
                  </a:lnTo>
                  <a:lnTo>
                    <a:pt x="6545" y="6128"/>
                  </a:lnTo>
                  <a:lnTo>
                    <a:pt x="6545" y="1"/>
                  </a:lnTo>
                  <a:close/>
                </a:path>
              </a:pathLst>
            </a:custGeom>
            <a:solidFill>
              <a:srgbClr val="F6F2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30"/>
            <p:cNvSpPr/>
            <p:nvPr/>
          </p:nvSpPr>
          <p:spPr>
            <a:xfrm>
              <a:off x="4050175" y="2127125"/>
              <a:ext cx="163000" cy="153200"/>
            </a:xfrm>
            <a:custGeom>
              <a:avLst/>
              <a:gdLst/>
              <a:ahLst/>
              <a:cxnLst/>
              <a:rect l="l" t="t" r="r" b="b"/>
              <a:pathLst>
                <a:path w="6520" h="6128" extrusionOk="0">
                  <a:moveTo>
                    <a:pt x="0" y="1"/>
                  </a:moveTo>
                  <a:lnTo>
                    <a:pt x="0" y="6128"/>
                  </a:lnTo>
                  <a:lnTo>
                    <a:pt x="6520" y="6128"/>
                  </a:lnTo>
                  <a:lnTo>
                    <a:pt x="6520" y="1"/>
                  </a:lnTo>
                  <a:close/>
                </a:path>
              </a:pathLst>
            </a:custGeom>
            <a:solidFill>
              <a:srgbClr val="F6F2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30"/>
            <p:cNvSpPr/>
            <p:nvPr/>
          </p:nvSpPr>
          <p:spPr>
            <a:xfrm>
              <a:off x="4050175" y="809775"/>
              <a:ext cx="653175" cy="653800"/>
            </a:xfrm>
            <a:custGeom>
              <a:avLst/>
              <a:gdLst/>
              <a:ahLst/>
              <a:cxnLst/>
              <a:rect l="l" t="t" r="r" b="b"/>
              <a:pathLst>
                <a:path w="26127" h="26152" extrusionOk="0">
                  <a:moveTo>
                    <a:pt x="13064" y="9461"/>
                  </a:moveTo>
                  <a:cubicBezTo>
                    <a:pt x="14068" y="10834"/>
                    <a:pt x="15294" y="12059"/>
                    <a:pt x="16691" y="13088"/>
                  </a:cubicBezTo>
                  <a:cubicBezTo>
                    <a:pt x="15294" y="14093"/>
                    <a:pt x="14068" y="15319"/>
                    <a:pt x="13064" y="16716"/>
                  </a:cubicBezTo>
                  <a:cubicBezTo>
                    <a:pt x="12059" y="15319"/>
                    <a:pt x="10833" y="14093"/>
                    <a:pt x="9436" y="13088"/>
                  </a:cubicBezTo>
                  <a:cubicBezTo>
                    <a:pt x="10833" y="12059"/>
                    <a:pt x="12059" y="10834"/>
                    <a:pt x="13064" y="9461"/>
                  </a:cubicBezTo>
                  <a:close/>
                  <a:moveTo>
                    <a:pt x="10000" y="1"/>
                  </a:moveTo>
                  <a:cubicBezTo>
                    <a:pt x="10000" y="5515"/>
                    <a:pt x="5515" y="10025"/>
                    <a:pt x="0" y="10025"/>
                  </a:cubicBezTo>
                  <a:lnTo>
                    <a:pt x="0" y="16152"/>
                  </a:lnTo>
                  <a:cubicBezTo>
                    <a:pt x="5515" y="16152"/>
                    <a:pt x="10000" y="20637"/>
                    <a:pt x="10000" y="26152"/>
                  </a:cubicBezTo>
                  <a:lnTo>
                    <a:pt x="16127" y="26152"/>
                  </a:lnTo>
                  <a:cubicBezTo>
                    <a:pt x="16127" y="20637"/>
                    <a:pt x="20612" y="16152"/>
                    <a:pt x="26127" y="16152"/>
                  </a:cubicBezTo>
                  <a:lnTo>
                    <a:pt x="26127" y="10025"/>
                  </a:lnTo>
                  <a:cubicBezTo>
                    <a:pt x="20612" y="10025"/>
                    <a:pt x="16127" y="5515"/>
                    <a:pt x="16127" y="1"/>
                  </a:cubicBezTo>
                  <a:close/>
                </a:path>
              </a:pathLst>
            </a:custGeom>
            <a:solidFill>
              <a:srgbClr val="F6F2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30"/>
            <p:cNvSpPr/>
            <p:nvPr/>
          </p:nvSpPr>
          <p:spPr>
            <a:xfrm>
              <a:off x="4621850" y="238125"/>
              <a:ext cx="653775" cy="653775"/>
            </a:xfrm>
            <a:custGeom>
              <a:avLst/>
              <a:gdLst/>
              <a:ahLst/>
              <a:cxnLst/>
              <a:rect l="l" t="t" r="r" b="b"/>
              <a:pathLst>
                <a:path w="26151" h="26151" extrusionOk="0">
                  <a:moveTo>
                    <a:pt x="13063" y="9436"/>
                  </a:moveTo>
                  <a:cubicBezTo>
                    <a:pt x="14093" y="10833"/>
                    <a:pt x="15318" y="12058"/>
                    <a:pt x="16691" y="13063"/>
                  </a:cubicBezTo>
                  <a:cubicBezTo>
                    <a:pt x="15318" y="14093"/>
                    <a:pt x="14093" y="15318"/>
                    <a:pt x="13063" y="16690"/>
                  </a:cubicBezTo>
                  <a:cubicBezTo>
                    <a:pt x="12058" y="15318"/>
                    <a:pt x="10833" y="14093"/>
                    <a:pt x="9436" y="13063"/>
                  </a:cubicBezTo>
                  <a:cubicBezTo>
                    <a:pt x="10833" y="12058"/>
                    <a:pt x="12058" y="10833"/>
                    <a:pt x="13063" y="9436"/>
                  </a:cubicBezTo>
                  <a:close/>
                  <a:moveTo>
                    <a:pt x="10000" y="0"/>
                  </a:moveTo>
                  <a:cubicBezTo>
                    <a:pt x="10000" y="5514"/>
                    <a:pt x="5515" y="10000"/>
                    <a:pt x="0" y="10000"/>
                  </a:cubicBezTo>
                  <a:lnTo>
                    <a:pt x="0" y="16127"/>
                  </a:lnTo>
                  <a:cubicBezTo>
                    <a:pt x="5515" y="16127"/>
                    <a:pt x="10000" y="20636"/>
                    <a:pt x="10000" y="26151"/>
                  </a:cubicBezTo>
                  <a:lnTo>
                    <a:pt x="16127" y="26151"/>
                  </a:lnTo>
                  <a:cubicBezTo>
                    <a:pt x="16127" y="20636"/>
                    <a:pt x="20637" y="16127"/>
                    <a:pt x="26151" y="16127"/>
                  </a:cubicBezTo>
                  <a:lnTo>
                    <a:pt x="26151" y="10000"/>
                  </a:lnTo>
                  <a:cubicBezTo>
                    <a:pt x="20637" y="10000"/>
                    <a:pt x="16127" y="5514"/>
                    <a:pt x="16127" y="0"/>
                  </a:cubicBezTo>
                  <a:close/>
                </a:path>
              </a:pathLst>
            </a:custGeom>
            <a:solidFill>
              <a:srgbClr val="F6F2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30"/>
            <p:cNvSpPr/>
            <p:nvPr/>
          </p:nvSpPr>
          <p:spPr>
            <a:xfrm>
              <a:off x="2089475" y="1391875"/>
              <a:ext cx="3420825" cy="4074600"/>
            </a:xfrm>
            <a:custGeom>
              <a:avLst/>
              <a:gdLst/>
              <a:ahLst/>
              <a:cxnLst/>
              <a:rect l="l" t="t" r="r" b="b"/>
              <a:pathLst>
                <a:path w="136833" h="162984" extrusionOk="0">
                  <a:moveTo>
                    <a:pt x="19607" y="12671"/>
                  </a:moveTo>
                  <a:lnTo>
                    <a:pt x="19607" y="47768"/>
                  </a:lnTo>
                  <a:lnTo>
                    <a:pt x="6128" y="34288"/>
                  </a:lnTo>
                  <a:lnTo>
                    <a:pt x="6128" y="12671"/>
                  </a:lnTo>
                  <a:close/>
                  <a:moveTo>
                    <a:pt x="130706" y="12671"/>
                  </a:moveTo>
                  <a:lnTo>
                    <a:pt x="130706" y="34288"/>
                  </a:lnTo>
                  <a:lnTo>
                    <a:pt x="117226" y="47768"/>
                  </a:lnTo>
                  <a:lnTo>
                    <a:pt x="117226" y="12671"/>
                  </a:lnTo>
                  <a:close/>
                  <a:moveTo>
                    <a:pt x="84948" y="104162"/>
                  </a:moveTo>
                  <a:lnTo>
                    <a:pt x="84948" y="114382"/>
                  </a:lnTo>
                  <a:lnTo>
                    <a:pt x="51861" y="114382"/>
                  </a:lnTo>
                  <a:lnTo>
                    <a:pt x="51861" y="104162"/>
                  </a:lnTo>
                  <a:close/>
                  <a:moveTo>
                    <a:pt x="71885" y="120510"/>
                  </a:moveTo>
                  <a:lnTo>
                    <a:pt x="71885" y="135215"/>
                  </a:lnTo>
                  <a:lnTo>
                    <a:pt x="84654" y="143793"/>
                  </a:lnTo>
                  <a:lnTo>
                    <a:pt x="52596" y="143793"/>
                  </a:lnTo>
                  <a:lnTo>
                    <a:pt x="64949" y="135215"/>
                  </a:lnTo>
                  <a:lnTo>
                    <a:pt x="64949" y="120510"/>
                  </a:lnTo>
                  <a:close/>
                  <a:moveTo>
                    <a:pt x="91492" y="149920"/>
                  </a:moveTo>
                  <a:lnTo>
                    <a:pt x="91492" y="156856"/>
                  </a:lnTo>
                  <a:lnTo>
                    <a:pt x="45342" y="156856"/>
                  </a:lnTo>
                  <a:lnTo>
                    <a:pt x="45342" y="149920"/>
                  </a:lnTo>
                  <a:close/>
                  <a:moveTo>
                    <a:pt x="19607" y="0"/>
                  </a:moveTo>
                  <a:lnTo>
                    <a:pt x="19607" y="6544"/>
                  </a:lnTo>
                  <a:lnTo>
                    <a:pt x="0" y="6544"/>
                  </a:lnTo>
                  <a:lnTo>
                    <a:pt x="0" y="36812"/>
                  </a:lnTo>
                  <a:lnTo>
                    <a:pt x="19607" y="56419"/>
                  </a:lnTo>
                  <a:lnTo>
                    <a:pt x="19607" y="62963"/>
                  </a:lnTo>
                  <a:lnTo>
                    <a:pt x="54679" y="98035"/>
                  </a:lnTo>
                  <a:lnTo>
                    <a:pt x="45734" y="98035"/>
                  </a:lnTo>
                  <a:lnTo>
                    <a:pt x="45734" y="120510"/>
                  </a:lnTo>
                  <a:lnTo>
                    <a:pt x="58821" y="120510"/>
                  </a:lnTo>
                  <a:lnTo>
                    <a:pt x="58821" y="131931"/>
                  </a:lnTo>
                  <a:lnTo>
                    <a:pt x="39214" y="145018"/>
                  </a:lnTo>
                  <a:lnTo>
                    <a:pt x="39214" y="156856"/>
                  </a:lnTo>
                  <a:lnTo>
                    <a:pt x="29411" y="156856"/>
                  </a:lnTo>
                  <a:lnTo>
                    <a:pt x="29411" y="162983"/>
                  </a:lnTo>
                  <a:lnTo>
                    <a:pt x="111099" y="162983"/>
                  </a:lnTo>
                  <a:lnTo>
                    <a:pt x="111099" y="156856"/>
                  </a:lnTo>
                  <a:lnTo>
                    <a:pt x="97619" y="156856"/>
                  </a:lnTo>
                  <a:lnTo>
                    <a:pt x="97619" y="145018"/>
                  </a:lnTo>
                  <a:lnTo>
                    <a:pt x="78012" y="131931"/>
                  </a:lnTo>
                  <a:lnTo>
                    <a:pt x="78012" y="120510"/>
                  </a:lnTo>
                  <a:lnTo>
                    <a:pt x="91075" y="120510"/>
                  </a:lnTo>
                  <a:lnTo>
                    <a:pt x="91075" y="98035"/>
                  </a:lnTo>
                  <a:lnTo>
                    <a:pt x="82546" y="98035"/>
                  </a:lnTo>
                  <a:lnTo>
                    <a:pt x="117226" y="62963"/>
                  </a:lnTo>
                  <a:lnTo>
                    <a:pt x="117226" y="56419"/>
                  </a:lnTo>
                  <a:lnTo>
                    <a:pt x="136833" y="36812"/>
                  </a:lnTo>
                  <a:lnTo>
                    <a:pt x="136833" y="6544"/>
                  </a:lnTo>
                  <a:lnTo>
                    <a:pt x="117226" y="6544"/>
                  </a:lnTo>
                  <a:lnTo>
                    <a:pt x="117226" y="0"/>
                  </a:lnTo>
                  <a:lnTo>
                    <a:pt x="101295" y="0"/>
                  </a:lnTo>
                  <a:lnTo>
                    <a:pt x="101295" y="6127"/>
                  </a:lnTo>
                  <a:lnTo>
                    <a:pt x="111099" y="6127"/>
                  </a:lnTo>
                  <a:lnTo>
                    <a:pt x="111099" y="60414"/>
                  </a:lnTo>
                  <a:lnTo>
                    <a:pt x="73894" y="98035"/>
                  </a:lnTo>
                  <a:lnTo>
                    <a:pt x="63356" y="98035"/>
                  </a:lnTo>
                  <a:lnTo>
                    <a:pt x="25735" y="60414"/>
                  </a:lnTo>
                  <a:lnTo>
                    <a:pt x="25735" y="6127"/>
                  </a:lnTo>
                  <a:lnTo>
                    <a:pt x="81688" y="6127"/>
                  </a:lnTo>
                  <a:lnTo>
                    <a:pt x="81688" y="0"/>
                  </a:lnTo>
                  <a:close/>
                </a:path>
              </a:pathLst>
            </a:custGeom>
            <a:solidFill>
              <a:srgbClr val="F6F2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30"/>
            <p:cNvSpPr/>
            <p:nvPr/>
          </p:nvSpPr>
          <p:spPr>
            <a:xfrm>
              <a:off x="3232800" y="2944500"/>
              <a:ext cx="1143975" cy="153200"/>
            </a:xfrm>
            <a:custGeom>
              <a:avLst/>
              <a:gdLst/>
              <a:ahLst/>
              <a:cxnLst/>
              <a:rect l="l" t="t" r="r" b="b"/>
              <a:pathLst>
                <a:path w="45759" h="6128" extrusionOk="0">
                  <a:moveTo>
                    <a:pt x="1" y="0"/>
                  </a:moveTo>
                  <a:lnTo>
                    <a:pt x="1" y="6127"/>
                  </a:lnTo>
                  <a:lnTo>
                    <a:pt x="45759" y="6127"/>
                  </a:lnTo>
                  <a:lnTo>
                    <a:pt x="45759" y="0"/>
                  </a:lnTo>
                  <a:close/>
                </a:path>
              </a:pathLst>
            </a:custGeom>
            <a:solidFill>
              <a:srgbClr val="F6F2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30"/>
            <p:cNvSpPr/>
            <p:nvPr/>
          </p:nvSpPr>
          <p:spPr>
            <a:xfrm>
              <a:off x="3477900" y="3271075"/>
              <a:ext cx="653800" cy="153200"/>
            </a:xfrm>
            <a:custGeom>
              <a:avLst/>
              <a:gdLst/>
              <a:ahLst/>
              <a:cxnLst/>
              <a:rect l="l" t="t" r="r" b="b"/>
              <a:pathLst>
                <a:path w="26152" h="6128" extrusionOk="0">
                  <a:moveTo>
                    <a:pt x="0" y="0"/>
                  </a:moveTo>
                  <a:lnTo>
                    <a:pt x="0" y="6128"/>
                  </a:lnTo>
                  <a:lnTo>
                    <a:pt x="26151" y="6128"/>
                  </a:lnTo>
                  <a:lnTo>
                    <a:pt x="26151" y="0"/>
                  </a:lnTo>
                  <a:close/>
                </a:path>
              </a:pathLst>
            </a:custGeom>
            <a:solidFill>
              <a:srgbClr val="F6F2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27" name="Google Shape;227;p30"/>
          <p:cNvPicPr preferRelativeResize="0"/>
          <p:nvPr/>
        </p:nvPicPr>
        <p:blipFill>
          <a:blip r:embed="rId3">
            <a:alphaModFix/>
          </a:blip>
          <a:stretch>
            <a:fillRect/>
          </a:stretch>
        </p:blipFill>
        <p:spPr>
          <a:xfrm>
            <a:off x="2968775" y="421850"/>
            <a:ext cx="1674999" cy="3739900"/>
          </a:xfrm>
          <a:prstGeom prst="rect">
            <a:avLst/>
          </a:prstGeom>
          <a:noFill/>
          <a:ln>
            <a:noFill/>
          </a:ln>
        </p:spPr>
      </p:pic>
      <p:pic>
        <p:nvPicPr>
          <p:cNvPr id="228" name="Google Shape;228;p30"/>
          <p:cNvPicPr preferRelativeResize="0"/>
          <p:nvPr/>
        </p:nvPicPr>
        <p:blipFill rotWithShape="1">
          <a:blip r:embed="rId4">
            <a:alphaModFix/>
          </a:blip>
          <a:srcRect b="63221"/>
          <a:stretch/>
        </p:blipFill>
        <p:spPr>
          <a:xfrm>
            <a:off x="5006475" y="421850"/>
            <a:ext cx="1731199" cy="1078050"/>
          </a:xfrm>
          <a:prstGeom prst="rect">
            <a:avLst/>
          </a:prstGeom>
          <a:noFill/>
          <a:ln>
            <a:noFill/>
          </a:ln>
        </p:spPr>
      </p:pic>
      <p:pic>
        <p:nvPicPr>
          <p:cNvPr id="229" name="Google Shape;229;p30"/>
          <p:cNvPicPr preferRelativeResize="0"/>
          <p:nvPr/>
        </p:nvPicPr>
        <p:blipFill>
          <a:blip r:embed="rId5">
            <a:alphaModFix/>
          </a:blip>
          <a:stretch>
            <a:fillRect/>
          </a:stretch>
        </p:blipFill>
        <p:spPr>
          <a:xfrm>
            <a:off x="947150" y="1297263"/>
            <a:ext cx="1842900" cy="3739901"/>
          </a:xfrm>
          <a:prstGeom prst="rect">
            <a:avLst/>
          </a:prstGeom>
          <a:noFill/>
          <a:ln>
            <a:noFill/>
          </a:ln>
        </p:spPr>
      </p:pic>
      <p:sp>
        <p:nvSpPr>
          <p:cNvPr id="230" name="Google Shape;230;p30"/>
          <p:cNvSpPr/>
          <p:nvPr/>
        </p:nvSpPr>
        <p:spPr>
          <a:xfrm>
            <a:off x="1907600" y="669475"/>
            <a:ext cx="956400" cy="2562000"/>
          </a:xfrm>
          <a:prstGeom prst="rect">
            <a:avLst/>
          </a:prstGeom>
          <a:solidFill>
            <a:srgbClr val="C165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30"/>
          <p:cNvSpPr/>
          <p:nvPr/>
        </p:nvSpPr>
        <p:spPr>
          <a:xfrm>
            <a:off x="3792125" y="2475175"/>
            <a:ext cx="956400" cy="2562000"/>
          </a:xfrm>
          <a:prstGeom prst="rect">
            <a:avLst/>
          </a:prstGeom>
          <a:solidFill>
            <a:srgbClr val="C165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32" name="Google Shape;232;p30"/>
          <p:cNvPicPr preferRelativeResize="0"/>
          <p:nvPr/>
        </p:nvPicPr>
        <p:blipFill>
          <a:blip r:embed="rId6">
            <a:alphaModFix/>
          </a:blip>
          <a:stretch>
            <a:fillRect/>
          </a:stretch>
        </p:blipFill>
        <p:spPr>
          <a:xfrm>
            <a:off x="5006475" y="3085725"/>
            <a:ext cx="1731199" cy="1078050"/>
          </a:xfrm>
          <a:prstGeom prst="rect">
            <a:avLst/>
          </a:prstGeom>
          <a:noFill/>
          <a:ln>
            <a:noFill/>
          </a:ln>
        </p:spPr>
      </p:pic>
      <p:pic>
        <p:nvPicPr>
          <p:cNvPr id="233" name="Google Shape;233;p30"/>
          <p:cNvPicPr preferRelativeResize="0"/>
          <p:nvPr/>
        </p:nvPicPr>
        <p:blipFill>
          <a:blip r:embed="rId7">
            <a:alphaModFix/>
          </a:blip>
          <a:stretch>
            <a:fillRect/>
          </a:stretch>
        </p:blipFill>
        <p:spPr>
          <a:xfrm>
            <a:off x="7020875" y="1297275"/>
            <a:ext cx="1731199" cy="3699301"/>
          </a:xfrm>
          <a:prstGeom prst="rect">
            <a:avLst/>
          </a:prstGeom>
          <a:noFill/>
          <a:ln>
            <a:noFill/>
          </a:ln>
        </p:spPr>
      </p:pic>
      <p:pic>
        <p:nvPicPr>
          <p:cNvPr id="234" name="Google Shape;234;p30"/>
          <p:cNvPicPr preferRelativeResize="0"/>
          <p:nvPr/>
        </p:nvPicPr>
        <p:blipFill>
          <a:blip r:embed="rId8">
            <a:alphaModFix/>
          </a:blip>
          <a:stretch>
            <a:fillRect/>
          </a:stretch>
        </p:blipFill>
        <p:spPr>
          <a:xfrm>
            <a:off x="5006475" y="1499900"/>
            <a:ext cx="1731200" cy="1585825"/>
          </a:xfrm>
          <a:prstGeom prst="rect">
            <a:avLst/>
          </a:prstGeom>
          <a:noFill/>
          <a:ln>
            <a:noFill/>
          </a:ln>
        </p:spPr>
      </p:pic>
      <p:sp>
        <p:nvSpPr>
          <p:cNvPr id="235" name="Google Shape;235;p30"/>
          <p:cNvSpPr/>
          <p:nvPr/>
        </p:nvSpPr>
        <p:spPr>
          <a:xfrm>
            <a:off x="5886325" y="2475175"/>
            <a:ext cx="956400" cy="2562000"/>
          </a:xfrm>
          <a:prstGeom prst="rect">
            <a:avLst/>
          </a:prstGeom>
          <a:solidFill>
            <a:srgbClr val="C165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30"/>
          <p:cNvSpPr/>
          <p:nvPr/>
        </p:nvSpPr>
        <p:spPr>
          <a:xfrm>
            <a:off x="8085275" y="669475"/>
            <a:ext cx="956400" cy="2562000"/>
          </a:xfrm>
          <a:prstGeom prst="rect">
            <a:avLst/>
          </a:prstGeom>
          <a:solidFill>
            <a:srgbClr val="C165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7" name="Google Shape;237;p30"/>
          <p:cNvGrpSpPr/>
          <p:nvPr/>
        </p:nvGrpSpPr>
        <p:grpSpPr>
          <a:xfrm>
            <a:off x="8217689" y="780764"/>
            <a:ext cx="359883" cy="349218"/>
            <a:chOff x="2085450" y="2057100"/>
            <a:chExt cx="481900" cy="423500"/>
          </a:xfrm>
        </p:grpSpPr>
        <p:sp>
          <p:nvSpPr>
            <p:cNvPr id="238" name="Google Shape;238;p30"/>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239" name="Google Shape;239;p30"/>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240" name="Google Shape;240;p30"/>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grpSp>
      <p:grpSp>
        <p:nvGrpSpPr>
          <p:cNvPr id="241" name="Google Shape;241;p30"/>
          <p:cNvGrpSpPr/>
          <p:nvPr/>
        </p:nvGrpSpPr>
        <p:grpSpPr>
          <a:xfrm>
            <a:off x="3882283" y="2632720"/>
            <a:ext cx="336105" cy="329934"/>
            <a:chOff x="5716825" y="3235950"/>
            <a:chExt cx="300900" cy="295375"/>
          </a:xfrm>
        </p:grpSpPr>
        <p:sp>
          <p:nvSpPr>
            <p:cNvPr id="242" name="Google Shape;242;p30"/>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30"/>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30"/>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30"/>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6" name="Google Shape;246;p30"/>
          <p:cNvGrpSpPr/>
          <p:nvPr/>
        </p:nvGrpSpPr>
        <p:grpSpPr>
          <a:xfrm>
            <a:off x="6016337" y="2632731"/>
            <a:ext cx="345750" cy="337039"/>
            <a:chOff x="-31817400" y="3910025"/>
            <a:chExt cx="301675" cy="294075"/>
          </a:xfrm>
        </p:grpSpPr>
        <p:sp>
          <p:nvSpPr>
            <p:cNvPr id="247" name="Google Shape;247;p30"/>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30"/>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30"/>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0" name="Google Shape;250;p30"/>
          <p:cNvGrpSpPr/>
          <p:nvPr/>
        </p:nvGrpSpPr>
        <p:grpSpPr>
          <a:xfrm>
            <a:off x="2042304" y="765648"/>
            <a:ext cx="377821" cy="379463"/>
            <a:chOff x="3854700" y="249750"/>
            <a:chExt cx="500425" cy="481125"/>
          </a:xfrm>
        </p:grpSpPr>
        <p:sp>
          <p:nvSpPr>
            <p:cNvPr id="251" name="Google Shape;251;p30"/>
            <p:cNvSpPr/>
            <p:nvPr/>
          </p:nvSpPr>
          <p:spPr>
            <a:xfrm>
              <a:off x="4206725" y="598350"/>
              <a:ext cx="70775" cy="68025"/>
            </a:xfrm>
            <a:custGeom>
              <a:avLst/>
              <a:gdLst/>
              <a:ahLst/>
              <a:cxnLst/>
              <a:rect l="l" t="t" r="r" b="b"/>
              <a:pathLst>
                <a:path w="2831" h="2721" extrusionOk="0">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52" name="Google Shape;252;p30"/>
            <p:cNvSpPr/>
            <p:nvPr/>
          </p:nvSpPr>
          <p:spPr>
            <a:xfrm>
              <a:off x="4226750" y="538600"/>
              <a:ext cx="91250" cy="48150"/>
            </a:xfrm>
            <a:custGeom>
              <a:avLst/>
              <a:gdLst/>
              <a:ahLst/>
              <a:cxnLst/>
              <a:rect l="l" t="t" r="r" b="b"/>
              <a:pathLst>
                <a:path w="3650" h="1926" extrusionOk="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53" name="Google Shape;253;p30"/>
            <p:cNvSpPr/>
            <p:nvPr/>
          </p:nvSpPr>
          <p:spPr>
            <a:xfrm>
              <a:off x="4146500" y="618325"/>
              <a:ext cx="52050" cy="88650"/>
            </a:xfrm>
            <a:custGeom>
              <a:avLst/>
              <a:gdLst/>
              <a:ahLst/>
              <a:cxnLst/>
              <a:rect l="l" t="t" r="r" b="b"/>
              <a:pathLst>
                <a:path w="2082" h="3546" extrusionOk="0">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54" name="Google Shape;254;p30"/>
            <p:cNvSpPr/>
            <p:nvPr/>
          </p:nvSpPr>
          <p:spPr>
            <a:xfrm>
              <a:off x="3927425" y="319075"/>
              <a:ext cx="70650" cy="67850"/>
            </a:xfrm>
            <a:custGeom>
              <a:avLst/>
              <a:gdLst/>
              <a:ahLst/>
              <a:cxnLst/>
              <a:rect l="l" t="t" r="r" b="b"/>
              <a:pathLst>
                <a:path w="2826" h="2714" extrusionOk="0">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55" name="Google Shape;255;p30"/>
            <p:cNvSpPr/>
            <p:nvPr/>
          </p:nvSpPr>
          <p:spPr>
            <a:xfrm>
              <a:off x="4007000" y="279300"/>
              <a:ext cx="51675" cy="88150"/>
            </a:xfrm>
            <a:custGeom>
              <a:avLst/>
              <a:gdLst/>
              <a:ahLst/>
              <a:cxnLst/>
              <a:rect l="l" t="t" r="r" b="b"/>
              <a:pathLst>
                <a:path w="2067" h="3526" extrusionOk="0">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56" name="Google Shape;256;p30"/>
            <p:cNvSpPr/>
            <p:nvPr/>
          </p:nvSpPr>
          <p:spPr>
            <a:xfrm>
              <a:off x="3887300" y="398850"/>
              <a:ext cx="91800" cy="48250"/>
            </a:xfrm>
            <a:custGeom>
              <a:avLst/>
              <a:gdLst/>
              <a:ahLst/>
              <a:cxnLst/>
              <a:rect l="l" t="t" r="r" b="b"/>
              <a:pathLst>
                <a:path w="3672" h="1930" extrusionOk="0">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57" name="Google Shape;257;p30"/>
            <p:cNvSpPr/>
            <p:nvPr/>
          </p:nvSpPr>
          <p:spPr>
            <a:xfrm>
              <a:off x="3854700" y="413675"/>
              <a:ext cx="353475" cy="317200"/>
            </a:xfrm>
            <a:custGeom>
              <a:avLst/>
              <a:gdLst/>
              <a:ahLst/>
              <a:cxnLst/>
              <a:rect l="l" t="t" r="r" b="b"/>
              <a:pathLst>
                <a:path w="14139" h="12688" extrusionOk="0">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58" name="Google Shape;258;p30"/>
            <p:cNvSpPr/>
            <p:nvPr/>
          </p:nvSpPr>
          <p:spPr>
            <a:xfrm>
              <a:off x="3996825" y="249750"/>
              <a:ext cx="358300" cy="322025"/>
            </a:xfrm>
            <a:custGeom>
              <a:avLst/>
              <a:gdLst/>
              <a:ahLst/>
              <a:cxnLst/>
              <a:rect l="l" t="t" r="r" b="b"/>
              <a:pathLst>
                <a:path w="14332" h="12881" extrusionOk="0">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sp>
        <p:nvSpPr>
          <p:cNvPr id="259" name="Google Shape;259;p30"/>
          <p:cNvSpPr txBox="1"/>
          <p:nvPr/>
        </p:nvSpPr>
        <p:spPr>
          <a:xfrm>
            <a:off x="2016375" y="1301800"/>
            <a:ext cx="773700" cy="707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1000">
                <a:solidFill>
                  <a:srgbClr val="FFFFFF"/>
                </a:solidFill>
                <a:latin typeface="Oswald"/>
                <a:ea typeface="Oswald"/>
                <a:cs typeface="Oswald"/>
                <a:sym typeface="Oswald"/>
              </a:rPr>
              <a:t>Merge </a:t>
            </a:r>
            <a:r>
              <a:rPr lang="es" sz="1000">
                <a:solidFill>
                  <a:srgbClr val="F1C232"/>
                </a:solidFill>
                <a:latin typeface="Oswald"/>
                <a:ea typeface="Oswald"/>
                <a:cs typeface="Oswald"/>
                <a:sym typeface="Oswald"/>
              </a:rPr>
              <a:t>Resort Hotel </a:t>
            </a:r>
            <a:endParaRPr sz="1000">
              <a:solidFill>
                <a:srgbClr val="F1C232"/>
              </a:solidFill>
              <a:latin typeface="Oswald"/>
              <a:ea typeface="Oswald"/>
              <a:cs typeface="Oswald"/>
              <a:sym typeface="Oswald"/>
            </a:endParaRPr>
          </a:p>
          <a:p>
            <a:pPr marL="0" lvl="0" indent="0" algn="l" rtl="0">
              <a:spcBef>
                <a:spcPts val="0"/>
              </a:spcBef>
              <a:spcAft>
                <a:spcPts val="0"/>
              </a:spcAft>
              <a:buNone/>
            </a:pPr>
            <a:r>
              <a:rPr lang="es" sz="1000">
                <a:solidFill>
                  <a:srgbClr val="FFFFFF"/>
                </a:solidFill>
                <a:latin typeface="Oswald"/>
                <a:ea typeface="Oswald"/>
                <a:cs typeface="Oswald"/>
                <a:sym typeface="Oswald"/>
              </a:rPr>
              <a:t>and </a:t>
            </a:r>
            <a:endParaRPr sz="1000">
              <a:solidFill>
                <a:srgbClr val="FFFFFF"/>
              </a:solidFill>
              <a:latin typeface="Oswald"/>
              <a:ea typeface="Oswald"/>
              <a:cs typeface="Oswald"/>
              <a:sym typeface="Oswald"/>
            </a:endParaRPr>
          </a:p>
          <a:p>
            <a:pPr marL="0" lvl="0" indent="0" algn="l" rtl="0">
              <a:spcBef>
                <a:spcPts val="0"/>
              </a:spcBef>
              <a:spcAft>
                <a:spcPts val="0"/>
              </a:spcAft>
              <a:buNone/>
            </a:pPr>
            <a:r>
              <a:rPr lang="es" sz="1000">
                <a:solidFill>
                  <a:srgbClr val="F1C232"/>
                </a:solidFill>
                <a:latin typeface="Oswald"/>
                <a:ea typeface="Oswald"/>
                <a:cs typeface="Oswald"/>
                <a:sym typeface="Oswald"/>
              </a:rPr>
              <a:t>City hotel</a:t>
            </a:r>
            <a:endParaRPr sz="1000">
              <a:solidFill>
                <a:srgbClr val="F1C232"/>
              </a:solidFill>
              <a:latin typeface="Oswald"/>
              <a:ea typeface="Oswald"/>
              <a:cs typeface="Oswald"/>
              <a:sym typeface="Oswald"/>
            </a:endParaRPr>
          </a:p>
        </p:txBody>
      </p:sp>
      <p:sp>
        <p:nvSpPr>
          <p:cNvPr id="260" name="Google Shape;260;p30"/>
          <p:cNvSpPr txBox="1"/>
          <p:nvPr/>
        </p:nvSpPr>
        <p:spPr>
          <a:xfrm>
            <a:off x="3869363" y="3134250"/>
            <a:ext cx="1011600" cy="102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1000">
                <a:solidFill>
                  <a:srgbClr val="FFFFFF"/>
                </a:solidFill>
                <a:latin typeface="Oswald"/>
                <a:ea typeface="Oswald"/>
                <a:cs typeface="Oswald"/>
                <a:sym typeface="Oswald"/>
              </a:rPr>
              <a:t>Drop </a:t>
            </a:r>
            <a:r>
              <a:rPr lang="es" sz="1000">
                <a:solidFill>
                  <a:srgbClr val="F1C232"/>
                </a:solidFill>
              </a:rPr>
              <a:t>unnecessary</a:t>
            </a:r>
            <a:endParaRPr sz="1000">
              <a:solidFill>
                <a:srgbClr val="F1C232"/>
              </a:solidFill>
            </a:endParaRPr>
          </a:p>
          <a:p>
            <a:pPr marL="0" lvl="0" indent="0" algn="l" rtl="0">
              <a:spcBef>
                <a:spcPts val="0"/>
              </a:spcBef>
              <a:spcAft>
                <a:spcPts val="0"/>
              </a:spcAft>
              <a:buNone/>
            </a:pPr>
            <a:r>
              <a:rPr lang="es" sz="1000">
                <a:solidFill>
                  <a:srgbClr val="F1C232"/>
                </a:solidFill>
              </a:rPr>
              <a:t>feature</a:t>
            </a:r>
            <a:endParaRPr sz="1000">
              <a:solidFill>
                <a:srgbClr val="F1C232"/>
              </a:solidFill>
            </a:endParaRPr>
          </a:p>
          <a:p>
            <a:pPr marL="0" lvl="0" indent="0" algn="l" rtl="0">
              <a:spcBef>
                <a:spcPts val="0"/>
              </a:spcBef>
              <a:spcAft>
                <a:spcPts val="0"/>
              </a:spcAft>
              <a:buNone/>
            </a:pPr>
            <a:r>
              <a:rPr lang="es" sz="1000">
                <a:solidFill>
                  <a:srgbClr val="FFFFFF"/>
                </a:solidFill>
              </a:rPr>
              <a:t>and</a:t>
            </a:r>
            <a:endParaRPr sz="1000">
              <a:solidFill>
                <a:srgbClr val="FFFFFF"/>
              </a:solidFill>
            </a:endParaRPr>
          </a:p>
          <a:p>
            <a:pPr marL="0" lvl="0" indent="0" algn="l" rtl="0">
              <a:spcBef>
                <a:spcPts val="0"/>
              </a:spcBef>
              <a:spcAft>
                <a:spcPts val="0"/>
              </a:spcAft>
              <a:buNone/>
            </a:pPr>
            <a:r>
              <a:rPr lang="es" sz="1000">
                <a:solidFill>
                  <a:srgbClr val="F1C232"/>
                </a:solidFill>
              </a:rPr>
              <a:t>fillna</a:t>
            </a:r>
            <a:endParaRPr sz="1000">
              <a:solidFill>
                <a:srgbClr val="F1C232"/>
              </a:solidFill>
            </a:endParaRPr>
          </a:p>
        </p:txBody>
      </p:sp>
      <p:sp>
        <p:nvSpPr>
          <p:cNvPr id="261" name="Google Shape;261;p30"/>
          <p:cNvSpPr txBox="1"/>
          <p:nvPr/>
        </p:nvSpPr>
        <p:spPr>
          <a:xfrm>
            <a:off x="5960300" y="3231475"/>
            <a:ext cx="1181400" cy="1337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1000">
                <a:solidFill>
                  <a:srgbClr val="FFFFFF"/>
                </a:solidFill>
                <a:latin typeface="Oswald"/>
                <a:ea typeface="Oswald"/>
                <a:cs typeface="Oswald"/>
                <a:sym typeface="Oswald"/>
              </a:rPr>
              <a:t>Encoding with</a:t>
            </a:r>
            <a:endParaRPr sz="1000">
              <a:solidFill>
                <a:srgbClr val="FFFFFF"/>
              </a:solidFill>
              <a:latin typeface="Oswald"/>
              <a:ea typeface="Oswald"/>
              <a:cs typeface="Oswald"/>
              <a:sym typeface="Oswald"/>
            </a:endParaRPr>
          </a:p>
          <a:p>
            <a:pPr marL="0" lvl="0" indent="0" algn="l" rtl="0">
              <a:spcBef>
                <a:spcPts val="0"/>
              </a:spcBef>
              <a:spcAft>
                <a:spcPts val="0"/>
              </a:spcAft>
              <a:buNone/>
            </a:pPr>
            <a:r>
              <a:rPr lang="es" sz="1000">
                <a:solidFill>
                  <a:srgbClr val="F1C232"/>
                </a:solidFill>
                <a:latin typeface="Oswald"/>
                <a:ea typeface="Oswald"/>
                <a:cs typeface="Oswald"/>
                <a:sym typeface="Oswald"/>
              </a:rPr>
              <a:t>get_dummies</a:t>
            </a:r>
            <a:endParaRPr sz="1000">
              <a:solidFill>
                <a:srgbClr val="F1C232"/>
              </a:solidFill>
              <a:latin typeface="Oswald"/>
              <a:ea typeface="Oswald"/>
              <a:cs typeface="Oswald"/>
              <a:sym typeface="Oswald"/>
            </a:endParaRPr>
          </a:p>
          <a:p>
            <a:pPr marL="0" lvl="0" indent="0" algn="l" rtl="0">
              <a:spcBef>
                <a:spcPts val="0"/>
              </a:spcBef>
              <a:spcAft>
                <a:spcPts val="0"/>
              </a:spcAft>
              <a:buNone/>
            </a:pPr>
            <a:r>
              <a:rPr lang="es" sz="1000">
                <a:solidFill>
                  <a:srgbClr val="FFFFFF"/>
                </a:solidFill>
                <a:latin typeface="Oswald"/>
                <a:ea typeface="Oswald"/>
                <a:cs typeface="Oswald"/>
                <a:sym typeface="Oswald"/>
              </a:rPr>
              <a:t>and</a:t>
            </a:r>
            <a:endParaRPr sz="1000">
              <a:solidFill>
                <a:srgbClr val="FFFFFF"/>
              </a:solidFill>
              <a:latin typeface="Oswald"/>
              <a:ea typeface="Oswald"/>
              <a:cs typeface="Oswald"/>
              <a:sym typeface="Oswald"/>
            </a:endParaRPr>
          </a:p>
          <a:p>
            <a:pPr marL="0" lvl="0" indent="0" algn="l" rtl="0">
              <a:spcBef>
                <a:spcPts val="0"/>
              </a:spcBef>
              <a:spcAft>
                <a:spcPts val="0"/>
              </a:spcAft>
              <a:buNone/>
            </a:pPr>
            <a:r>
              <a:rPr lang="es" sz="1000">
                <a:solidFill>
                  <a:srgbClr val="F1C232"/>
                </a:solidFill>
                <a:latin typeface="Oswald"/>
                <a:ea typeface="Oswald"/>
                <a:cs typeface="Oswald"/>
                <a:sym typeface="Oswald"/>
              </a:rPr>
              <a:t>ordinal_encoder</a:t>
            </a:r>
            <a:endParaRPr sz="1000">
              <a:solidFill>
                <a:srgbClr val="F1C232"/>
              </a:solidFill>
              <a:latin typeface="Oswald"/>
              <a:ea typeface="Oswald"/>
              <a:cs typeface="Oswald"/>
              <a:sym typeface="Oswald"/>
            </a:endParaRPr>
          </a:p>
        </p:txBody>
      </p:sp>
      <p:sp>
        <p:nvSpPr>
          <p:cNvPr id="262" name="Google Shape;262;p30"/>
          <p:cNvSpPr txBox="1"/>
          <p:nvPr/>
        </p:nvSpPr>
        <p:spPr>
          <a:xfrm>
            <a:off x="8178650" y="1337175"/>
            <a:ext cx="1535400" cy="1415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a:solidFill>
                  <a:srgbClr val="FFFFFF"/>
                </a:solidFill>
                <a:latin typeface="Oswald"/>
                <a:ea typeface="Oswald"/>
                <a:cs typeface="Oswald"/>
                <a:sym typeface="Oswald"/>
              </a:rPr>
              <a:t>Mapping </a:t>
            </a:r>
            <a:endParaRPr>
              <a:solidFill>
                <a:srgbClr val="FFFFFF"/>
              </a:solidFill>
              <a:latin typeface="Oswald"/>
              <a:ea typeface="Oswald"/>
              <a:cs typeface="Oswald"/>
              <a:sym typeface="Oswald"/>
            </a:endParaRPr>
          </a:p>
          <a:p>
            <a:pPr marL="0" lvl="0" indent="0" algn="l" rtl="0">
              <a:spcBef>
                <a:spcPts val="0"/>
              </a:spcBef>
              <a:spcAft>
                <a:spcPts val="0"/>
              </a:spcAft>
              <a:buNone/>
            </a:pPr>
            <a:r>
              <a:rPr lang="es">
                <a:solidFill>
                  <a:srgbClr val="F1C232"/>
                </a:solidFill>
                <a:latin typeface="Oswald"/>
                <a:ea typeface="Oswald"/>
                <a:cs typeface="Oswald"/>
                <a:sym typeface="Oswald"/>
              </a:rPr>
              <a:t>data</a:t>
            </a:r>
            <a:endParaRPr>
              <a:solidFill>
                <a:srgbClr val="F1C232"/>
              </a:solidFill>
              <a:latin typeface="Oswald"/>
              <a:ea typeface="Oswald"/>
              <a:cs typeface="Oswald"/>
              <a:sym typeface="Oswa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31"/>
          <p:cNvSpPr txBox="1">
            <a:spLocks noGrp="1"/>
          </p:cNvSpPr>
          <p:nvPr>
            <p:ph type="ctrTitle"/>
          </p:nvPr>
        </p:nvSpPr>
        <p:spPr>
          <a:xfrm rot="-5400000">
            <a:off x="-1123975" y="2404575"/>
            <a:ext cx="3699300" cy="327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a:t>Country of guests</a:t>
            </a:r>
            <a:endParaRPr/>
          </a:p>
        </p:txBody>
      </p:sp>
      <p:sp>
        <p:nvSpPr>
          <p:cNvPr id="268" name="Google Shape;268;p31"/>
          <p:cNvSpPr/>
          <p:nvPr/>
        </p:nvSpPr>
        <p:spPr>
          <a:xfrm>
            <a:off x="6999350" y="3132300"/>
            <a:ext cx="455700" cy="2011200"/>
          </a:xfrm>
          <a:prstGeom prst="rect">
            <a:avLst/>
          </a:prstGeom>
          <a:solidFill>
            <a:srgbClr val="C165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u="sng"/>
          </a:p>
        </p:txBody>
      </p:sp>
      <p:sp>
        <p:nvSpPr>
          <p:cNvPr id="269" name="Google Shape;269;p31"/>
          <p:cNvSpPr/>
          <p:nvPr/>
        </p:nvSpPr>
        <p:spPr>
          <a:xfrm>
            <a:off x="3329577" y="0"/>
            <a:ext cx="455700" cy="2011200"/>
          </a:xfrm>
          <a:prstGeom prst="rect">
            <a:avLst/>
          </a:prstGeom>
          <a:solidFill>
            <a:srgbClr val="C165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u="sng"/>
          </a:p>
        </p:txBody>
      </p:sp>
      <p:pic>
        <p:nvPicPr>
          <p:cNvPr id="270" name="Google Shape;270;p31"/>
          <p:cNvPicPr preferRelativeResize="0"/>
          <p:nvPr/>
        </p:nvPicPr>
        <p:blipFill>
          <a:blip r:embed="rId3">
            <a:alphaModFix/>
          </a:blip>
          <a:stretch>
            <a:fillRect/>
          </a:stretch>
        </p:blipFill>
        <p:spPr>
          <a:xfrm>
            <a:off x="5869525" y="2893475"/>
            <a:ext cx="2857724" cy="1889825"/>
          </a:xfrm>
          <a:prstGeom prst="rect">
            <a:avLst/>
          </a:prstGeom>
          <a:noFill/>
          <a:ln>
            <a:noFill/>
          </a:ln>
        </p:spPr>
      </p:pic>
      <p:pic>
        <p:nvPicPr>
          <p:cNvPr id="271" name="Google Shape;271;p31"/>
          <p:cNvPicPr preferRelativeResize="0"/>
          <p:nvPr/>
        </p:nvPicPr>
        <p:blipFill>
          <a:blip r:embed="rId4">
            <a:alphaModFix/>
          </a:blip>
          <a:stretch>
            <a:fillRect/>
          </a:stretch>
        </p:blipFill>
        <p:spPr>
          <a:xfrm>
            <a:off x="889325" y="486725"/>
            <a:ext cx="5461874" cy="2330500"/>
          </a:xfrm>
          <a:prstGeom prst="rect">
            <a:avLst/>
          </a:prstGeom>
          <a:noFill/>
          <a:ln>
            <a:noFill/>
          </a:ln>
        </p:spPr>
      </p:pic>
      <p:cxnSp>
        <p:nvCxnSpPr>
          <p:cNvPr id="272" name="Google Shape;272;p31"/>
          <p:cNvCxnSpPr/>
          <p:nvPr/>
        </p:nvCxnSpPr>
        <p:spPr>
          <a:xfrm rot="10800000">
            <a:off x="5202000" y="3961825"/>
            <a:ext cx="824700" cy="2700"/>
          </a:xfrm>
          <a:prstGeom prst="straightConnector1">
            <a:avLst/>
          </a:prstGeom>
          <a:noFill/>
          <a:ln w="19050" cap="flat" cmpd="sng">
            <a:solidFill>
              <a:srgbClr val="596657"/>
            </a:solidFill>
            <a:prstDash val="solid"/>
            <a:round/>
            <a:headEnd type="none" w="med" len="med"/>
            <a:tailEnd type="none" w="med" len="med"/>
          </a:ln>
        </p:spPr>
      </p:cxnSp>
      <p:cxnSp>
        <p:nvCxnSpPr>
          <p:cNvPr id="273" name="Google Shape;273;p31"/>
          <p:cNvCxnSpPr/>
          <p:nvPr/>
        </p:nvCxnSpPr>
        <p:spPr>
          <a:xfrm rot="10800000">
            <a:off x="3615900" y="2427525"/>
            <a:ext cx="600" cy="603600"/>
          </a:xfrm>
          <a:prstGeom prst="straightConnector1">
            <a:avLst/>
          </a:prstGeom>
          <a:noFill/>
          <a:ln w="19050" cap="flat" cmpd="sng">
            <a:solidFill>
              <a:srgbClr val="596657"/>
            </a:solidFill>
            <a:prstDash val="solid"/>
            <a:round/>
            <a:headEnd type="none" w="med" len="med"/>
            <a:tailEnd type="none" w="med" len="med"/>
          </a:ln>
        </p:spPr>
      </p:cxnSp>
      <p:sp>
        <p:nvSpPr>
          <p:cNvPr id="274" name="Google Shape;274;p31"/>
          <p:cNvSpPr txBox="1"/>
          <p:nvPr/>
        </p:nvSpPr>
        <p:spPr>
          <a:xfrm>
            <a:off x="1297075" y="3132300"/>
            <a:ext cx="3309000" cy="35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a:latin typeface="Comic Sans MS"/>
                <a:ea typeface="Comic Sans MS"/>
                <a:cs typeface="Comic Sans MS"/>
                <a:sym typeface="Comic Sans MS"/>
              </a:rPr>
              <a:t>Most Guests from :</a:t>
            </a:r>
            <a:endParaRPr>
              <a:latin typeface="Comic Sans MS"/>
              <a:ea typeface="Comic Sans MS"/>
              <a:cs typeface="Comic Sans MS"/>
              <a:sym typeface="Comic Sans MS"/>
            </a:endParaRPr>
          </a:p>
          <a:p>
            <a:pPr marL="0" lvl="0" indent="0" algn="l" rtl="0">
              <a:spcBef>
                <a:spcPts val="0"/>
              </a:spcBef>
              <a:spcAft>
                <a:spcPts val="0"/>
              </a:spcAft>
              <a:buNone/>
            </a:pPr>
            <a:endParaRPr sz="1800">
              <a:solidFill>
                <a:srgbClr val="333333"/>
              </a:solidFill>
              <a:latin typeface="Comic Sans MS"/>
              <a:ea typeface="Comic Sans MS"/>
              <a:cs typeface="Comic Sans MS"/>
              <a:sym typeface="Comic Sans MS"/>
            </a:endParaRPr>
          </a:p>
          <a:p>
            <a:pPr marL="0" lvl="0" indent="0" algn="l" rtl="0">
              <a:spcBef>
                <a:spcPts val="0"/>
              </a:spcBef>
              <a:spcAft>
                <a:spcPts val="0"/>
              </a:spcAft>
              <a:buNone/>
            </a:pPr>
            <a:endParaRPr>
              <a:latin typeface="Comic Sans MS"/>
              <a:ea typeface="Comic Sans MS"/>
              <a:cs typeface="Comic Sans MS"/>
              <a:sym typeface="Comic Sans MS"/>
            </a:endParaRPr>
          </a:p>
        </p:txBody>
      </p:sp>
      <p:sp>
        <p:nvSpPr>
          <p:cNvPr id="275" name="Google Shape;275;p31"/>
          <p:cNvSpPr txBox="1"/>
          <p:nvPr/>
        </p:nvSpPr>
        <p:spPr>
          <a:xfrm flipH="1">
            <a:off x="3534800" y="3591075"/>
            <a:ext cx="1259400" cy="311400"/>
          </a:xfrm>
          <a:prstGeom prst="rect">
            <a:avLst/>
          </a:prstGeom>
          <a:noFill/>
          <a:ln>
            <a:noFill/>
          </a:ln>
        </p:spPr>
        <p:txBody>
          <a:bodyPr spcFirstLastPara="1" wrap="square" lIns="91425" tIns="91425" rIns="91425" bIns="91425" anchor="t" anchorCtr="0">
            <a:noAutofit/>
          </a:bodyPr>
          <a:lstStyle/>
          <a:p>
            <a:pPr marL="0" lvl="0" indent="0" algn="ctr" rtl="0">
              <a:lnSpc>
                <a:spcPct val="146666"/>
              </a:lnSpc>
              <a:spcBef>
                <a:spcPts val="0"/>
              </a:spcBef>
              <a:spcAft>
                <a:spcPts val="0"/>
              </a:spcAft>
              <a:buClr>
                <a:schemeClr val="dk1"/>
              </a:buClr>
              <a:buSzPts val="1100"/>
              <a:buFont typeface="Arial"/>
              <a:buNone/>
            </a:pPr>
            <a:r>
              <a:rPr lang="es" sz="1100">
                <a:solidFill>
                  <a:srgbClr val="374957"/>
                </a:solidFill>
                <a:latin typeface="Comic Sans MS"/>
                <a:ea typeface="Comic Sans MS"/>
                <a:cs typeface="Comic Sans MS"/>
                <a:sym typeface="Comic Sans MS"/>
              </a:rPr>
              <a:t>United Kingdom</a:t>
            </a:r>
            <a:endParaRPr sz="1100">
              <a:solidFill>
                <a:srgbClr val="374957"/>
              </a:solidFill>
              <a:latin typeface="Comic Sans MS"/>
              <a:ea typeface="Comic Sans MS"/>
              <a:cs typeface="Comic Sans MS"/>
              <a:sym typeface="Comic Sans MS"/>
            </a:endParaRPr>
          </a:p>
          <a:p>
            <a:pPr marL="0" lvl="0" indent="0" algn="l" rtl="0">
              <a:spcBef>
                <a:spcPts val="800"/>
              </a:spcBef>
              <a:spcAft>
                <a:spcPts val="0"/>
              </a:spcAft>
              <a:buNone/>
            </a:pPr>
            <a:endParaRPr>
              <a:latin typeface="Source Code Pro"/>
              <a:ea typeface="Source Code Pro"/>
              <a:cs typeface="Source Code Pro"/>
              <a:sym typeface="Source Code Pro"/>
            </a:endParaRPr>
          </a:p>
        </p:txBody>
      </p:sp>
      <p:pic>
        <p:nvPicPr>
          <p:cNvPr id="276" name="Google Shape;276;p31"/>
          <p:cNvPicPr preferRelativeResize="0"/>
          <p:nvPr/>
        </p:nvPicPr>
        <p:blipFill>
          <a:blip r:embed="rId5">
            <a:alphaModFix/>
          </a:blip>
          <a:stretch>
            <a:fillRect/>
          </a:stretch>
        </p:blipFill>
        <p:spPr>
          <a:xfrm>
            <a:off x="1332963" y="3828800"/>
            <a:ext cx="575287" cy="434402"/>
          </a:xfrm>
          <a:prstGeom prst="rect">
            <a:avLst/>
          </a:prstGeom>
          <a:noFill/>
          <a:ln>
            <a:noFill/>
          </a:ln>
        </p:spPr>
      </p:pic>
      <p:pic>
        <p:nvPicPr>
          <p:cNvPr id="277" name="Google Shape;277;p31"/>
          <p:cNvPicPr preferRelativeResize="0"/>
          <p:nvPr/>
        </p:nvPicPr>
        <p:blipFill>
          <a:blip r:embed="rId6">
            <a:alphaModFix/>
          </a:blip>
          <a:stretch>
            <a:fillRect/>
          </a:stretch>
        </p:blipFill>
        <p:spPr>
          <a:xfrm rot="10800000" flipH="1">
            <a:off x="2335900" y="4143592"/>
            <a:ext cx="1098600" cy="779100"/>
          </a:xfrm>
          <a:prstGeom prst="rect">
            <a:avLst/>
          </a:prstGeom>
          <a:noFill/>
          <a:ln>
            <a:noFill/>
          </a:ln>
        </p:spPr>
      </p:pic>
      <p:pic>
        <p:nvPicPr>
          <p:cNvPr id="278" name="Google Shape;278;p31"/>
          <p:cNvPicPr preferRelativeResize="0"/>
          <p:nvPr/>
        </p:nvPicPr>
        <p:blipFill>
          <a:blip r:embed="rId7">
            <a:alphaModFix/>
          </a:blip>
          <a:stretch>
            <a:fillRect/>
          </a:stretch>
        </p:blipFill>
        <p:spPr>
          <a:xfrm>
            <a:off x="3862152" y="3817700"/>
            <a:ext cx="604698" cy="456600"/>
          </a:xfrm>
          <a:prstGeom prst="rect">
            <a:avLst/>
          </a:prstGeom>
          <a:noFill/>
          <a:ln>
            <a:noFill/>
          </a:ln>
        </p:spPr>
      </p:pic>
      <p:sp>
        <p:nvSpPr>
          <p:cNvPr id="279" name="Google Shape;279;p31"/>
          <p:cNvSpPr txBox="1"/>
          <p:nvPr/>
        </p:nvSpPr>
        <p:spPr>
          <a:xfrm>
            <a:off x="1232325" y="3591625"/>
            <a:ext cx="765600" cy="37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a:solidFill>
                  <a:srgbClr val="374957"/>
                </a:solidFill>
                <a:latin typeface="Comic Sans MS"/>
                <a:ea typeface="Comic Sans MS"/>
                <a:cs typeface="Comic Sans MS"/>
                <a:sym typeface="Comic Sans MS"/>
              </a:rPr>
              <a:t>France</a:t>
            </a:r>
            <a:endParaRPr>
              <a:solidFill>
                <a:srgbClr val="374957"/>
              </a:solidFill>
              <a:latin typeface="Comic Sans MS"/>
              <a:ea typeface="Comic Sans MS"/>
              <a:cs typeface="Comic Sans MS"/>
              <a:sym typeface="Comic Sans MS"/>
            </a:endParaRPr>
          </a:p>
        </p:txBody>
      </p:sp>
      <p:sp>
        <p:nvSpPr>
          <p:cNvPr id="280" name="Google Shape;280;p31"/>
          <p:cNvSpPr txBox="1"/>
          <p:nvPr/>
        </p:nvSpPr>
        <p:spPr>
          <a:xfrm>
            <a:off x="2357575" y="3862775"/>
            <a:ext cx="1087200" cy="456600"/>
          </a:xfrm>
          <a:prstGeom prst="rect">
            <a:avLst/>
          </a:prstGeom>
          <a:noFill/>
          <a:ln>
            <a:noFill/>
          </a:ln>
        </p:spPr>
        <p:txBody>
          <a:bodyPr spcFirstLastPara="1" wrap="square" lIns="91425" tIns="91425" rIns="91425" bIns="91425" anchor="t" anchorCtr="0">
            <a:noAutofit/>
          </a:bodyPr>
          <a:lstStyle/>
          <a:p>
            <a:pPr marL="0" lvl="0" indent="0" algn="ctr" rtl="0">
              <a:lnSpc>
                <a:spcPct val="146666"/>
              </a:lnSpc>
              <a:spcBef>
                <a:spcPts val="0"/>
              </a:spcBef>
              <a:spcAft>
                <a:spcPts val="800"/>
              </a:spcAft>
              <a:buNone/>
            </a:pPr>
            <a:r>
              <a:rPr lang="es" sz="1800">
                <a:solidFill>
                  <a:srgbClr val="374957"/>
                </a:solidFill>
                <a:latin typeface="Comic Sans MS"/>
                <a:ea typeface="Comic Sans MS"/>
                <a:cs typeface="Comic Sans MS"/>
                <a:sym typeface="Comic Sans MS"/>
              </a:rPr>
              <a:t>Portugal</a:t>
            </a:r>
            <a:endParaRPr sz="1800">
              <a:solidFill>
                <a:srgbClr val="374957"/>
              </a:solidFill>
              <a:latin typeface="Comic Sans MS"/>
              <a:ea typeface="Comic Sans MS"/>
              <a:cs typeface="Comic Sans MS"/>
              <a:sym typeface="Comic Sans MS"/>
            </a:endParaRPr>
          </a:p>
        </p:txBody>
      </p:sp>
    </p:spTree>
  </p:cSld>
  <p:clrMapOvr>
    <a:masterClrMapping/>
  </p:clrMapOvr>
</p:sld>
</file>

<file path=ppt/theme/theme1.xml><?xml version="1.0" encoding="utf-8"?>
<a:theme xmlns:a="http://schemas.openxmlformats.org/drawingml/2006/main" name="Hotel Boutique Social Media by SlidesGo">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4381</TotalTime>
  <Words>2076</Words>
  <Application>Microsoft Macintosh PowerPoint</Application>
  <PresentationFormat>On-screen Show (16:9)</PresentationFormat>
  <Paragraphs>545</Paragraphs>
  <Slides>45</Slides>
  <Notes>45</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45</vt:i4>
      </vt:variant>
    </vt:vector>
  </HeadingPairs>
  <TitlesOfParts>
    <vt:vector size="59" baseType="lpstr">
      <vt:lpstr>Georgia</vt:lpstr>
      <vt:lpstr>Oswald</vt:lpstr>
      <vt:lpstr>Times New Roman</vt:lpstr>
      <vt:lpstr>Arial</vt:lpstr>
      <vt:lpstr>Josefin Sans</vt:lpstr>
      <vt:lpstr>Courier New</vt:lpstr>
      <vt:lpstr>Dancing Script</vt:lpstr>
      <vt:lpstr>Dancing Script Regular</vt:lpstr>
      <vt:lpstr>Oswald Regular</vt:lpstr>
      <vt:lpstr>Roboto Slab Regular</vt:lpstr>
      <vt:lpstr>Source Code Pro</vt:lpstr>
      <vt:lpstr>Fira Sans Extra Condensed Medium</vt:lpstr>
      <vt:lpstr>Comic Sans MS</vt:lpstr>
      <vt:lpstr>Hotel Boutique Social Media by SlidesGo</vt:lpstr>
      <vt:lpstr>PowerPoint Presentation</vt:lpstr>
      <vt:lpstr>TABLE OF CONTENTS</vt:lpstr>
      <vt:lpstr>01</vt:lpstr>
      <vt:lpstr>Business Question</vt:lpstr>
      <vt:lpstr>02</vt:lpstr>
      <vt:lpstr>Data Collection</vt:lpstr>
      <vt:lpstr>03</vt:lpstr>
      <vt:lpstr>Data Cleaning</vt:lpstr>
      <vt:lpstr>Country of guests</vt:lpstr>
      <vt:lpstr>PowerPoint Presentation</vt:lpstr>
      <vt:lpstr>Cancellation of date</vt:lpstr>
      <vt:lpstr>PowerPoint Presentation</vt:lpstr>
      <vt:lpstr>PowerPoint Presentation</vt:lpstr>
      <vt:lpstr>PowerPoint Presentation</vt:lpstr>
      <vt:lpstr>PowerPoint Presentation</vt:lpstr>
      <vt:lpstr>04</vt:lpstr>
      <vt:lpstr>Kind of models used</vt:lpstr>
      <vt:lpstr>Logistic Regression</vt:lpstr>
      <vt:lpstr>SVM</vt:lpstr>
      <vt:lpstr>K-Nearest Neighbors</vt:lpstr>
      <vt:lpstr>Decision Tree</vt:lpstr>
      <vt:lpstr>Random Forest</vt:lpstr>
      <vt:lpstr>AdaBoost</vt:lpstr>
      <vt:lpstr>EXTREME GRADIENT BOOST</vt:lpstr>
      <vt:lpstr>Model Evaluation and Comparison</vt:lpstr>
      <vt:lpstr>Accuracy for different models</vt:lpstr>
      <vt:lpstr>ROC Analysis</vt:lpstr>
      <vt:lpstr>SKLearn Feature Importance Comparison</vt:lpstr>
      <vt:lpstr>SKLearn In-built Feature Importance Comparison</vt:lpstr>
      <vt:lpstr>Feature Importance Comparison</vt:lpstr>
      <vt:lpstr>Permutation Importance Comparison</vt:lpstr>
      <vt:lpstr>Feature Importance Comparison</vt:lpstr>
      <vt:lpstr>Permutation Importance is suitable for XGB Classifer SKLearn In-built FI performs better with Random Forest  Overall, important features include: Country of Origin Lead Time Deposit Type Previous Cancellations Total Number of Special Requests Required Number of Parking Spaces </vt:lpstr>
      <vt:lpstr>Future Improvement</vt:lpstr>
      <vt:lpstr>Future improvement </vt:lpstr>
      <vt:lpstr>Further improvement</vt:lpstr>
      <vt:lpstr>PowerPoint Presentation</vt:lpstr>
      <vt:lpstr>AI</vt:lpstr>
      <vt:lpstr>Main feature 1</vt:lpstr>
      <vt:lpstr>Main feature 2</vt:lpstr>
      <vt:lpstr>Main feature 3</vt:lpstr>
      <vt:lpstr>Main feature 3</vt:lpstr>
      <vt:lpstr>PowerPoint Presentation</vt:lpstr>
      <vt:lpstr>PowerPoint Presentation</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Ho Wai Lam</cp:lastModifiedBy>
  <cp:revision>37</cp:revision>
  <dcterms:modified xsi:type="dcterms:W3CDTF">2021-01-12T15:04:51Z</dcterms:modified>
</cp:coreProperties>
</file>